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C43AE06-F16E-4201-8E57-C0AAF5567796}" type="datetimeFigureOut">
              <a:rPr lang="en-US"/>
              <a:pPr>
                <a:defRPr/>
              </a:pPr>
              <a:t>8/14/2010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5C70AAE-3447-4C04-AD66-DD2048134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09DBF3F-D053-431F-B07A-3B50B7CA1C36}" type="datetimeFigureOut">
              <a:rPr lang="en-US"/>
              <a:pPr>
                <a:defRPr/>
              </a:pPr>
              <a:t>8/14/2010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a-IR"/>
              <a:t>دانشگاه علوم پزشكي شيراز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B84F70-476E-4ED3-927E-A0E13519B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a-IR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2B7064-C53A-41A5-B90B-9FBE809343A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a-IR"/>
              <a:t>دانشگاه علوم پزشكي شيراز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دانشگاه علوم پزشكي شيراز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B84F70-476E-4ED3-927E-A0E13519B7B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86C1F-4854-4B70-9D86-A12877F7DF19}" type="datetime1">
              <a:rPr lang="en-US" smtClean="0"/>
              <a:pPr>
                <a:defRPr/>
              </a:pPr>
              <a:t>8/14/2010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A851A-F884-49FD-8344-DE14BFD2E0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0286A-F6F4-41C3-8622-4753B0943167}" type="datetime1">
              <a:rPr lang="en-US" smtClean="0"/>
              <a:pPr>
                <a:defRPr/>
              </a:pPr>
              <a:t>8/14/2010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6DEA8-7823-4577-A40E-11E2FB0BBF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77FF8-8432-4FF8-9698-76E39B3C043D}" type="datetime1">
              <a:rPr lang="en-US" smtClean="0"/>
              <a:pPr>
                <a:defRPr/>
              </a:pPr>
              <a:t>8/14/2010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BC3DA-F26F-4D85-A866-16AA38256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lvl1pPr algn="r" rtl="1">
              <a:defRPr>
                <a:cs typeface="B Zar" pitchFamily="2" charset="-78"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r" rtl="1">
              <a:defRPr>
                <a:cs typeface="B Zar" pitchFamily="2" charset="-78"/>
              </a:defRPr>
            </a:lvl1pPr>
            <a:lvl2pPr algn="r" rtl="1">
              <a:defRPr>
                <a:cs typeface="B Zar" pitchFamily="2" charset="-78"/>
              </a:defRPr>
            </a:lvl2pPr>
            <a:lvl3pPr algn="r" rtl="1">
              <a:defRPr>
                <a:cs typeface="B Zar" pitchFamily="2" charset="-78"/>
              </a:defRPr>
            </a:lvl3pPr>
            <a:lvl4pPr algn="r" rtl="1">
              <a:defRPr>
                <a:cs typeface="B Zar" pitchFamily="2" charset="-78"/>
              </a:defRPr>
            </a:lvl4pPr>
            <a:lvl5pPr algn="r" rtl="1">
              <a:defRPr>
                <a:cs typeface="B Zar" pitchFamily="2" charset="-78"/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A6FA4-6BBA-499B-B973-AF9A4BC173CF}" type="datetime1">
              <a:rPr lang="en-US" smtClean="0"/>
              <a:pPr>
                <a:defRPr/>
              </a:pPr>
              <a:t>8/14/2010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14500" y="6477000"/>
            <a:ext cx="5576888" cy="274638"/>
          </a:xfrm>
        </p:spPr>
        <p:txBody>
          <a:bodyPr/>
          <a:lstStyle>
            <a:lvl1pPr algn="r" rtl="1">
              <a:defRPr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CD77C-200B-4F1D-8D04-2CDCDB447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A3ABE-8227-43E7-AD99-9CC8450C87AC}" type="datetime1">
              <a:rPr lang="en-US" smtClean="0"/>
              <a:pPr>
                <a:defRPr/>
              </a:pPr>
              <a:t>8/14/2010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FE610-8055-47A9-B692-AA00BA04B7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9C439-6A40-42A8-9160-5A5ADFEF06E0}" type="datetime1">
              <a:rPr lang="en-US" smtClean="0"/>
              <a:pPr>
                <a:defRPr/>
              </a:pPr>
              <a:t>8/14/2010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671D4-926A-4643-A790-A4FDCCCCC6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EC576-C5AB-4BE7-938F-738C08BC9A1F}" type="datetime1">
              <a:rPr lang="en-US" smtClean="0"/>
              <a:pPr>
                <a:defRPr/>
              </a:pPr>
              <a:t>8/14/2010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E887F-49BB-46B8-93A2-103995891F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8A5A2-7613-45DE-A45F-B52451EB7DC5}" type="datetime1">
              <a:rPr lang="en-US" smtClean="0"/>
              <a:pPr>
                <a:defRPr/>
              </a:pPr>
              <a:t>8/14/2010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462D1-7C4A-43A5-A101-4356541B13F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8393D-1555-4FBE-9D69-D52E980F3883}" type="datetime1">
              <a:rPr lang="en-US" smtClean="0"/>
              <a:pPr>
                <a:defRPr/>
              </a:pPr>
              <a:t>8/14/2010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EEBBB-BFED-48C5-9252-40D3EA69B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8C208-C26B-4F2C-B968-20CE4E69E493}" type="datetime1">
              <a:rPr lang="en-US" smtClean="0"/>
              <a:pPr>
                <a:defRPr/>
              </a:pPr>
              <a:t>8/14/2010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B1FAE-AE3A-4CF7-B738-63C2706A80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5A4EF-1D4D-47E3-A52D-C0B0582284E5}" type="datetime1">
              <a:rPr lang="en-US" smtClean="0"/>
              <a:pPr>
                <a:defRPr/>
              </a:pPr>
              <a:t>8/14/2010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 smtClean="0"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DAB93-D311-46FC-8136-FA0D19365F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CA6C782-50FC-4A4F-863E-79178C53F1A0}" type="datetime1">
              <a:rPr lang="en-US" smtClean="0"/>
              <a:pPr>
                <a:defRPr/>
              </a:pPr>
              <a:t>8/14/2010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A41785E-274E-4C7B-A84D-F1D0EAC76C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9" r:id="rId4"/>
    <p:sldLayoutId id="2147483680" r:id="rId5"/>
    <p:sldLayoutId id="2147483681" r:id="rId6"/>
    <p:sldLayoutId id="2147483686" r:id="rId7"/>
    <p:sldLayoutId id="2147483687" r:id="rId8"/>
    <p:sldLayoutId id="2147483688" r:id="rId9"/>
    <p:sldLayoutId id="2147483682" r:id="rId10"/>
    <p:sldLayoutId id="2147483689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eaLnBrk="1" fontAlgn="base" hangingPunct="1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1" fontAlgn="base" hangingPunct="1">
        <a:spcBef>
          <a:spcPct val="20000"/>
        </a:spcBef>
        <a:spcAft>
          <a:spcPct val="0"/>
        </a:spcAft>
        <a:buClr>
          <a:srgbClr val="E66C7D"/>
        </a:buClr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1" fontAlgn="base" hangingPunct="1">
        <a:spcBef>
          <a:spcPct val="20000"/>
        </a:spcBef>
        <a:spcAft>
          <a:spcPct val="0"/>
        </a:spcAft>
        <a:buClr>
          <a:srgbClr val="6BB76D"/>
        </a:buClr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1" fontAlgn="base" hangingPunct="1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714620"/>
            <a:ext cx="8077200" cy="2314580"/>
          </a:xfrm>
        </p:spPr>
        <p:txBody>
          <a:bodyPr>
            <a:normAutofit/>
          </a:bodyPr>
          <a:lstStyle/>
          <a:p>
            <a:pPr algn="ctr" rtl="1" fontAlgn="auto">
              <a:spcAft>
                <a:spcPts val="0"/>
              </a:spcAft>
              <a:defRPr/>
            </a:pPr>
            <a:r>
              <a:rPr lang="fa-IR" sz="3600" b="0" u="sng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روش شناسي پژوهشهای کمی</a:t>
            </a:r>
            <a:r>
              <a:rPr lang="en-US" sz="3600" b="0" u="sng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a-IR" sz="3600" b="0" u="sng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(1)</a:t>
            </a:r>
            <a:r>
              <a:rPr lang="fa-IR" sz="360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a-IR" sz="360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a-IR" sz="360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fa-IR" sz="360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a-IR" sz="5400" smtClean="0">
                <a:solidFill>
                  <a:schemeClr val="accent1">
                    <a:satMod val="1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مفاهیم پایه</a:t>
            </a:r>
            <a:endParaRPr lang="en-US" sz="3600" dirty="0">
              <a:solidFill>
                <a:schemeClr val="accent1"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219" name="Subtitle 2"/>
          <p:cNvSpPr txBox="1">
            <a:spLocks/>
          </p:cNvSpPr>
          <p:nvPr/>
        </p:nvSpPr>
        <p:spPr bwMode="auto">
          <a:xfrm>
            <a:off x="3143250" y="5429250"/>
            <a:ext cx="5719763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872" tIns="0" rIns="45720" bIns="0" anchor="b"/>
          <a:lstStyle/>
          <a:p>
            <a:pPr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fa-IR" dirty="0" smtClean="0">
                <a:solidFill>
                  <a:srgbClr val="FFFFFF"/>
                </a:solidFill>
                <a:latin typeface="Corbel" pitchFamily="34" charset="0"/>
                <a:cs typeface="Tahoma" pitchFamily="34" charset="0"/>
              </a:rPr>
              <a:t>علي اكبر حقدوست، اپيدميولوژيست</a:t>
            </a:r>
            <a:endParaRPr lang="fa-IR" dirty="0">
              <a:solidFill>
                <a:srgbClr val="FFFFFF"/>
              </a:solidFill>
              <a:latin typeface="Corbel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0357" y="428604"/>
            <a:ext cx="3805850" cy="461665"/>
          </a:xfrm>
          <a:prstGeom prst="rect">
            <a:avLst/>
          </a:prstGeom>
          <a:solidFill>
            <a:schemeClr val="tx2">
              <a:lumMod val="2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a-IR" sz="2400" spc="-150" dirty="0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بنام او </a:t>
            </a:r>
            <a:r>
              <a:rPr lang="fa-IR" sz="2400" spc="-150" dirty="0" err="1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كه</a:t>
            </a:r>
            <a:r>
              <a:rPr lang="fa-IR" sz="2400" spc="-150" dirty="0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 آگاه بر هر نهان است و دانا بر هر </a:t>
            </a:r>
            <a:r>
              <a:rPr lang="fa-IR" sz="2400" spc="-150" dirty="0" err="1">
                <a:ln w="11430"/>
                <a:solidFill>
                  <a:srgbClr val="F8F8F8"/>
                </a:solidFill>
                <a:effectLst>
                  <a:glow rad="101600">
                    <a:schemeClr val="tx1">
                      <a:lumMod val="65000"/>
                      <a:alpha val="60000"/>
                    </a:schemeClr>
                  </a:glow>
                </a:effectLst>
                <a:latin typeface="+mn-lt"/>
                <a:cs typeface="Zar" pitchFamily="2" charset="-78"/>
              </a:rPr>
              <a:t>حقيقت</a:t>
            </a:r>
            <a:endParaRPr lang="en-US" sz="2400" spc="-150" dirty="0">
              <a:ln w="11430"/>
              <a:solidFill>
                <a:srgbClr val="F8F8F8"/>
              </a:solidFill>
              <a:effectLst>
                <a:glow rad="101600">
                  <a:schemeClr val="tx1">
                    <a:lumMod val="65000"/>
                    <a:alpha val="60000"/>
                  </a:schemeClr>
                </a:glow>
              </a:effectLst>
              <a:latin typeface="+mn-lt"/>
              <a:cs typeface="Zar" pitchFamily="2" charset="-78"/>
            </a:endParaRPr>
          </a:p>
        </p:txBody>
      </p:sp>
      <p:pic>
        <p:nvPicPr>
          <p:cNvPr id="9221" name="Picture 7" descr="kerman logo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75" y="1000125"/>
            <a:ext cx="17160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3467100" y="2143125"/>
            <a:ext cx="185737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fa-IR" sz="1100">
                <a:solidFill>
                  <a:srgbClr val="FFFFFF"/>
                </a:solidFill>
                <a:latin typeface="Corbel" pitchFamily="34" charset="0"/>
                <a:cs typeface="Tahoma" pitchFamily="34" charset="0"/>
              </a:rPr>
              <a:t>دانشگاه علوم پزشكي كرمان</a:t>
            </a:r>
          </a:p>
        </p:txBody>
      </p:sp>
      <p:pic>
        <p:nvPicPr>
          <p:cNvPr id="12" name="~PP2479.WAV">
            <a:hlinkClick r:id="" action="ppaction://media"/>
          </p:cNvPr>
          <p:cNvPicPr>
            <a:picLocks noRot="1" noChangeAspect="1"/>
          </p:cNvPicPr>
          <p:nvPr>
            <a:wavAudioFile r:embed="rId1" name="~PP2479.WAV"/>
          </p:nvPr>
        </p:nvPicPr>
        <p:blipFill>
          <a:blip r:embed="rId5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0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منظور از متدلوژی تحقیق چیست؟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774825"/>
            <a:ext cx="8472518" cy="4625975"/>
          </a:xfrm>
        </p:spPr>
        <p:txBody>
          <a:bodyPr/>
          <a:lstStyle/>
          <a:p>
            <a:r>
              <a:rPr lang="fa-IR" sz="2800" dirty="0" smtClean="0"/>
              <a:t>روشهای استاندارد شده ایی هستند که برای انجام تحقیقات هدفمند در ارایه پاسخ به یک سوال می توان از آن الگوها استفاده نمود.</a:t>
            </a:r>
          </a:p>
          <a:p>
            <a:endParaRPr lang="fa-IR" sz="2800" dirty="0" smtClean="0"/>
          </a:p>
          <a:p>
            <a:r>
              <a:rPr lang="fa-IR" sz="2800" dirty="0" smtClean="0"/>
              <a:t>مسلماً هر فرد محققی می تواند با نوآوری و نبوغ خود روش جدیدی برای تحقیق خود بیافریند ولی طبیعی است که استفاده از قالبها و روشهای شناخته شده موجود می تواند سرعت رسیدن به یک متدلوژی مناسب برای ارایه پاسخ درست به سوال را افزایش دهد.</a:t>
            </a:r>
          </a:p>
          <a:p>
            <a:endParaRPr lang="fa-IR" sz="2800" dirty="0" smtClean="0"/>
          </a:p>
          <a:p>
            <a:r>
              <a:rPr lang="fa-I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آیا بهتر نیست برای ساختن یک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</a:t>
            </a:r>
            <a:r>
              <a:rPr lang="fa-I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جدید از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templates</a:t>
            </a:r>
            <a:r>
              <a:rPr lang="fa-I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از قبل تعیین شده استفاده نمود؟</a:t>
            </a:r>
          </a:p>
          <a:p>
            <a:r>
              <a:rPr lang="fa-IR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این الگوها همان روشهای استاندارد شده تحقیق هستند.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9" name="~PP2635.WAV">
            <a:hlinkClick r:id="" action="ppaction://media"/>
          </p:cNvPr>
          <p:cNvPicPr>
            <a:picLocks noRot="1" noChangeAspect="1"/>
          </p:cNvPicPr>
          <p:nvPr>
            <a:wavAudioFile r:embed="rId1" name="~PP2635.WAV"/>
          </p:nvPr>
        </p:nvPicPr>
        <p:blipFill>
          <a:blip r:embed="rId4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48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اجزای اصلی متدلوژی تحقیق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متدلوژی تحقیق یعنی روشن و </a:t>
            </a:r>
            <a:r>
              <a:rPr lang="fa-IR" smtClean="0"/>
              <a:t>استاندارد </a:t>
            </a:r>
            <a:r>
              <a:rPr lang="fa-IR" smtClean="0"/>
              <a:t>نمودن </a:t>
            </a:r>
            <a:r>
              <a:rPr lang="fa-IR" dirty="0" smtClean="0"/>
              <a:t>پژوهش از ابتدا تا انتهای کار</a:t>
            </a:r>
          </a:p>
          <a:p>
            <a:endParaRPr lang="fa-IR" dirty="0" smtClean="0"/>
          </a:p>
          <a:p>
            <a:r>
              <a:rPr lang="fa-IR" dirty="0" smtClean="0"/>
              <a:t>برای هر پژوهش حداقل بایست سه مرحله را در نظر گرفتن</a:t>
            </a:r>
          </a:p>
          <a:p>
            <a:pPr lvl="1"/>
            <a:r>
              <a:rPr lang="fa-IR" dirty="0" smtClean="0"/>
              <a:t>طراحی منشور تحقیق (نوشتن پروپزال) که نقشه راه پژوهش خواهد بود</a:t>
            </a:r>
          </a:p>
          <a:p>
            <a:pPr lvl="1"/>
            <a:r>
              <a:rPr lang="fa-IR" dirty="0" smtClean="0"/>
              <a:t>مراحل اجرایی تحقیق و راههای اصلاح مشکلاتی که در حین انجام کار پیش می آید</a:t>
            </a:r>
          </a:p>
          <a:p>
            <a:pPr lvl="1"/>
            <a:r>
              <a:rPr lang="fa-IR" dirty="0" smtClean="0"/>
              <a:t>تحلیل نتایج و نوشتن نتایج و حتی انتشار و کاربردی نمودن یافته ها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9" name="~PP1870.WAV">
            <a:hlinkClick r:id="" action="ppaction://media"/>
          </p:cNvPr>
          <p:cNvPicPr>
            <a:picLocks noRot="1" noChangeAspect="1"/>
          </p:cNvPicPr>
          <p:nvPr>
            <a:wavAudioFile r:embed="rId1" name="~PP1870.WAV"/>
          </p:nvPr>
        </p:nvPicPr>
        <p:blipFill>
          <a:blip r:embed="rId4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716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برداشت درست از ابعاد متدلوژی تحقیق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متدلوژی تحقیق بایست مسیر دقیق تحقیق را روشن نماید.</a:t>
            </a:r>
          </a:p>
          <a:p>
            <a:pPr lvl="1"/>
            <a:r>
              <a:rPr lang="fa-IR" dirty="0" smtClean="0"/>
              <a:t>چگونه و چرا سوال پژوهش مهم است؟</a:t>
            </a:r>
          </a:p>
          <a:p>
            <a:pPr lvl="1"/>
            <a:r>
              <a:rPr lang="fa-IR" dirty="0" smtClean="0"/>
              <a:t>چگونه بایست سوال پژوهش را تجزیه نمود و راه رسیدن به پاسخ درست را کشف نمود</a:t>
            </a:r>
          </a:p>
          <a:p>
            <a:pPr lvl="1"/>
            <a:r>
              <a:rPr lang="fa-IR" dirty="0" smtClean="0"/>
              <a:t>چگونه باید تحقیق را انجام داد. یعنی مشخص نمود که چه متغیرهایی در چه گروههای باید چگونه سنجیده شود و چگونه باید اطلاعات سنجیده شوند</a:t>
            </a:r>
          </a:p>
          <a:p>
            <a:pPr lvl="1"/>
            <a:r>
              <a:rPr lang="fa-IR" dirty="0" smtClean="0"/>
              <a:t>باید روشن نمود که چگونه نتایج تحقیق تفسیرشده و یافته ها منتشر خواهند شد.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8" name="~PP1287.WAV">
            <a:hlinkClick r:id="" action="ppaction://media"/>
          </p:cNvPr>
          <p:cNvPicPr>
            <a:picLocks noRot="1" noChangeAspect="1"/>
          </p:cNvPicPr>
          <p:nvPr>
            <a:wavAudioFile r:embed="rId1" name="~PP1287.WAV"/>
          </p:nvPr>
        </p:nvPicPr>
        <p:blipFill>
          <a:blip r:embed="rId4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622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گستره روش تحقیق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774825"/>
            <a:ext cx="8472518" cy="4625975"/>
          </a:xfrm>
        </p:spPr>
        <p:txBody>
          <a:bodyPr/>
          <a:lstStyle/>
          <a:p>
            <a:pPr>
              <a:buNone/>
            </a:pPr>
            <a:r>
              <a:rPr lang="fa-IR" dirty="0" smtClean="0"/>
              <a:t>پس در متدلوژی تحقیق بایست</a:t>
            </a:r>
          </a:p>
          <a:p>
            <a:r>
              <a:rPr lang="fa-IR" dirty="0" smtClean="0"/>
              <a:t>مبانی علمی و مفاهیم و مصادیق ظریف تخصصی رعایت شود</a:t>
            </a:r>
          </a:p>
          <a:p>
            <a:r>
              <a:rPr lang="fa-IR" dirty="0" smtClean="0"/>
              <a:t>به شیوه درست و مناسب برای پاسخ به سوال پژوهشی، روش تحقیق طراحی گردد</a:t>
            </a:r>
          </a:p>
          <a:p>
            <a:r>
              <a:rPr lang="fa-IR" dirty="0" smtClean="0"/>
              <a:t>بایست درست و به شکل مناسب تحقیق اجرا گردد و در متدلوژی تحقیق به مدیریت نیروی انسانی، مدیریت مالی، مدیریت زمان و ... اشاره می شود</a:t>
            </a:r>
          </a:p>
          <a:p>
            <a:r>
              <a:rPr lang="fa-IR" dirty="0" smtClean="0"/>
              <a:t>به شیوه تحلیل نتایج دقت زیادی شود</a:t>
            </a:r>
          </a:p>
          <a:p>
            <a:r>
              <a:rPr lang="fa-IR" dirty="0" smtClean="0"/>
              <a:t>و نهایتاً همیشه و در همه مراحل اخلاق پژوهش باید رعایت گردد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8" name="~PP1936.WAV">
            <a:hlinkClick r:id="" action="ppaction://media"/>
          </p:cNvPr>
          <p:cNvPicPr>
            <a:picLocks noRot="1" noChangeAspect="1"/>
          </p:cNvPicPr>
          <p:nvPr>
            <a:wavAudioFile r:embed="rId1" name="~PP1936.WAV"/>
          </p:nvPr>
        </p:nvPicPr>
        <p:blipFill>
          <a:blip r:embed="rId4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624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سوالاتی برای شما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آیا روش تحقیق صرفاً نوشتن پروپزال تحقیق است؟</a:t>
            </a:r>
          </a:p>
          <a:p>
            <a:endParaRPr lang="fa-IR" sz="1800" dirty="0" smtClean="0"/>
          </a:p>
          <a:p>
            <a:r>
              <a:rPr lang="fa-IR" dirty="0" smtClean="0"/>
              <a:t>آیا روش تحقیق در علوم پزشکی با سایر علوم متفاوت است؟ در زیرشاخه های علوم پزشکی چطور؟</a:t>
            </a:r>
          </a:p>
          <a:p>
            <a:endParaRPr lang="fa-IR" sz="1800" dirty="0" smtClean="0"/>
          </a:p>
          <a:p>
            <a:r>
              <a:rPr lang="fa-IR" dirty="0" smtClean="0"/>
              <a:t>برای محقق خوب بودن چه میزان فراگیری روش تحقیق کمک کننده است؟</a:t>
            </a:r>
          </a:p>
          <a:p>
            <a:endParaRPr lang="fa-IR" sz="1800" dirty="0" smtClean="0"/>
          </a:p>
          <a:p>
            <a:r>
              <a:rPr lang="fa-IR" dirty="0" smtClean="0"/>
              <a:t>آیا تبعیت از روشهای استاندارد شده مانع نبوغ محقق می شود؟</a:t>
            </a:r>
          </a:p>
          <a:p>
            <a:endParaRPr lang="fa-IR" dirty="0" smtClean="0"/>
          </a:p>
          <a:p>
            <a:pPr algn="l">
              <a:buNone/>
            </a:pPr>
            <a:r>
              <a:rPr lang="fa-I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پاسخ این سوالات را در درس بعدی خواهید یافت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a-IR" smtClean="0"/>
              <a:t>علي اكبر حقدوست                       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DCD77C-200B-4F1D-8D04-2CDCDB447EF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~PP3451.WAV">
            <a:hlinkClick r:id="" action="ppaction://media"/>
          </p:cNvPr>
          <p:cNvPicPr>
            <a:picLocks noRot="1" noChangeAspect="1"/>
          </p:cNvPicPr>
          <p:nvPr>
            <a:wavAudioFile r:embed="rId1" name="~PP3451.WAV"/>
          </p:nvPr>
        </p:nvPicPr>
        <p:blipFill>
          <a:blip r:embed="rId4" cstate="print"/>
          <a:stretch>
            <a:fillRect/>
          </a:stretch>
        </p:blipFill>
        <p:spPr>
          <a:xfrm>
            <a:off x="8639175" y="635317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749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روش شناسي پژوهش در آموزش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2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txDef>
      <a:spPr>
        <a:noFill/>
      </a:spPr>
      <a:bodyPr wrap="square" rtlCol="1">
        <a:spAutoFit/>
      </a:bodyPr>
      <a:lstStyle>
        <a:defPPr>
          <a:defRPr sz="2400" dirty="0" smtClean="0">
            <a:cs typeface="B Zar" pitchFamily="2" charset="-78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روش شناسي پژوهش در آموزش</Template>
  <TotalTime>314</TotalTime>
  <Words>477</Words>
  <Application>Microsoft Office PowerPoint</Application>
  <PresentationFormat>On-screen Show (4:3)</PresentationFormat>
  <Paragraphs>63</Paragraphs>
  <Slides>6</Slides>
  <Notes>6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روش شناسي پژوهش در آموزش</vt:lpstr>
      <vt:lpstr>روش شناسي پژوهشهای کمی  (1)  مفاهیم پایه</vt:lpstr>
      <vt:lpstr>منظور از متدلوژی تحقیق چیست؟</vt:lpstr>
      <vt:lpstr>اجزای اصلی متدلوژی تحقیق</vt:lpstr>
      <vt:lpstr>برداشت درست از ابعاد متدلوژی تحقیق</vt:lpstr>
      <vt:lpstr>گستره روش تحقیق</vt:lpstr>
      <vt:lpstr>سوالاتی برای شما</vt:lpstr>
    </vt:vector>
  </TitlesOfParts>
  <Company>PES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روش شناسي پژوهش در آموزش</dc:title>
  <dc:creator>Ali Akbar Haghdoost</dc:creator>
  <cp:lastModifiedBy>Mina Mahdavian</cp:lastModifiedBy>
  <cp:revision>64</cp:revision>
  <dcterms:created xsi:type="dcterms:W3CDTF">2010-01-27T16:56:38Z</dcterms:created>
  <dcterms:modified xsi:type="dcterms:W3CDTF">2010-08-14T08:34:36Z</dcterms:modified>
</cp:coreProperties>
</file>