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72" r:id="rId4"/>
    <p:sldId id="258" r:id="rId5"/>
    <p:sldId id="263" r:id="rId6"/>
    <p:sldId id="259" r:id="rId7"/>
    <p:sldId id="26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1" r:id="rId18"/>
    <p:sldId id="268" r:id="rId19"/>
    <p:sldId id="269" r:id="rId20"/>
    <p:sldId id="270" r:id="rId21"/>
    <p:sldId id="271" r:id="rId22"/>
    <p:sldId id="260" r:id="rId23"/>
    <p:sldId id="265" r:id="rId24"/>
    <p:sldId id="267" r:id="rId25"/>
    <p:sldId id="266" r:id="rId26"/>
    <p:sldId id="262" r:id="rId27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6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3/8/2011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3/8/2011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B7064-C53A-41A5-B90B-9FBE80934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/>
              <a:t>دانشگاه علوم پزشكي شيراز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8D8981-5612-4BA8-8251-F62796A1AE63}" type="slidenum">
              <a:rPr lang="fa-IR" smtClean="0">
                <a:cs typeface="Arial" charset="0"/>
              </a:rPr>
              <a:pPr/>
              <a:t>10</a:t>
            </a:fld>
            <a:endParaRPr lang="fa-I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3B3FA1-D9EF-421B-AAD4-23E9C602B950}" type="slidenum">
              <a:rPr lang="fa-IR" smtClean="0">
                <a:cs typeface="Arial" charset="0"/>
              </a:rPr>
              <a:pPr/>
              <a:t>11</a:t>
            </a:fld>
            <a:endParaRPr lang="fa-I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F448C4-460A-4772-AD43-9313127150DE}" type="slidenum">
              <a:rPr lang="fa-IR" smtClean="0">
                <a:cs typeface="Arial" charset="0"/>
              </a:rPr>
              <a:pPr/>
              <a:t>12</a:t>
            </a:fld>
            <a:endParaRPr lang="fa-I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FD6B02-B0D2-4707-916C-50BE11C32B71}" type="slidenum">
              <a:rPr lang="fa-IR" smtClean="0">
                <a:cs typeface="Arial" charset="0"/>
              </a:rPr>
              <a:pPr/>
              <a:t>13</a:t>
            </a:fld>
            <a:endParaRPr lang="fa-I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6B8F0C-CEA6-485D-A1CA-ED4BCF02022C}" type="slidenum">
              <a:rPr lang="fa-IR" smtClean="0">
                <a:cs typeface="Arial" charset="0"/>
              </a:rPr>
              <a:pPr/>
              <a:t>14</a:t>
            </a:fld>
            <a:endParaRPr lang="fa-I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715BD7-D33F-44BA-8588-45A705B31118}" type="slidenum">
              <a:rPr lang="fa-IR" smtClean="0">
                <a:cs typeface="Arial" charset="0"/>
              </a:rPr>
              <a:pPr/>
              <a:t>15</a:t>
            </a:fld>
            <a:endParaRPr lang="fa-I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444BE4-DB9E-47E2-8000-02021BC94887}" type="slidenum">
              <a:rPr lang="fa-IR" smtClean="0">
                <a:cs typeface="Arial" charset="0"/>
              </a:rPr>
              <a:pPr/>
              <a:t>17</a:t>
            </a:fld>
            <a:endParaRPr lang="fa-I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C9EF6-21A0-4739-A3CD-66C966157870}" type="slidenum">
              <a:rPr lang="fa-IR" smtClean="0">
                <a:cs typeface="Arial" charset="0"/>
              </a:rPr>
              <a:pPr/>
              <a:t>18</a:t>
            </a:fld>
            <a:endParaRPr lang="fa-I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1CDA12-A2FB-49BE-B90C-C0595CE3703B}" type="slidenum">
              <a:rPr lang="fa-IR" smtClean="0">
                <a:cs typeface="Arial" charset="0"/>
              </a:rPr>
              <a:pPr/>
              <a:t>19</a:t>
            </a:fld>
            <a:endParaRPr lang="fa-I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4FB61A-1296-4C9F-B4E3-1A9949403E23}" type="slidenum">
              <a:rPr lang="fa-IR" smtClean="0">
                <a:cs typeface="Arial" charset="0"/>
              </a:rPr>
              <a:pPr/>
              <a:t>20</a:t>
            </a:fld>
            <a:endParaRPr lang="fa-I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1E7333-4358-4759-AD67-48348984860C}" type="slidenum">
              <a:rPr lang="fa-IR" smtClean="0">
                <a:cs typeface="Arial" charset="0"/>
              </a:rPr>
              <a:pPr/>
              <a:t>21</a:t>
            </a:fld>
            <a:endParaRPr lang="fa-I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87FEA-DDCB-40DA-B699-F708E02226B9}" type="slidenum">
              <a:rPr lang="fa-IR" smtClean="0">
                <a:cs typeface="Arial" charset="0"/>
              </a:rPr>
              <a:pPr/>
              <a:t>3</a:t>
            </a:fld>
            <a:endParaRPr lang="fa-I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3D1F2E-F81B-457C-B07C-48EF880E90B4}" type="slidenum">
              <a:rPr lang="fa-IR" smtClean="0">
                <a:cs typeface="Arial" charset="0"/>
              </a:rPr>
              <a:pPr/>
              <a:t>8</a:t>
            </a:fld>
            <a:endParaRPr lang="fa-I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08B7AE-B4D8-4993-B482-B99E92BC9515}" type="slidenum">
              <a:rPr lang="fa-IR" smtClean="0">
                <a:cs typeface="Arial" charset="0"/>
              </a:rPr>
              <a:pPr/>
              <a:t>9</a:t>
            </a:fld>
            <a:endParaRPr lang="fa-IR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6C1F-4854-4B70-9D86-A12877F7DF19}" type="datetime1">
              <a:rPr lang="en-US" smtClean="0"/>
              <a:pPr>
                <a:defRPr/>
              </a:pPr>
              <a:t>3/8/2011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286A-F6F4-41C3-8622-4753B0943167}" type="datetime1">
              <a:rPr lang="en-US" smtClean="0"/>
              <a:pPr>
                <a:defRPr/>
              </a:pPr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7FF8-8432-4FF8-9698-76E39B3C043D}" type="datetime1">
              <a:rPr lang="en-US" smtClean="0"/>
              <a:pPr>
                <a:defRPr/>
              </a:pPr>
              <a:t>3/8/2011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52588"/>
            <a:ext cx="4316412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32238"/>
            <a:ext cx="4316412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8494A-5078-4A7F-9F54-309F6C04603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l" rtl="0">
              <a:defRPr>
                <a:cs typeface="B 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>
                <a:cs typeface="B Zar" pitchFamily="2" charset="-78"/>
              </a:defRPr>
            </a:lvl1pPr>
            <a:lvl2pPr algn="l" rtl="0">
              <a:defRPr>
                <a:cs typeface="B Zar" pitchFamily="2" charset="-78"/>
              </a:defRPr>
            </a:lvl2pPr>
            <a:lvl3pPr algn="l" rtl="0">
              <a:defRPr>
                <a:cs typeface="B Zar" pitchFamily="2" charset="-78"/>
              </a:defRPr>
            </a:lvl3pPr>
            <a:lvl4pPr algn="l" rtl="0">
              <a:defRPr>
                <a:cs typeface="B Zar" pitchFamily="2" charset="-78"/>
              </a:defRPr>
            </a:lvl4pPr>
            <a:lvl5pPr algn="l" rtl="0">
              <a:defRPr>
                <a:cs typeface="B 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6FA4-6BBA-499B-B973-AF9A4BC173CF}" type="datetime1">
              <a:rPr lang="en-US" smtClean="0"/>
              <a:pPr>
                <a:defRPr/>
              </a:pPr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3ABE-8227-43E7-AD99-9CC8450C87AC}" type="datetime1">
              <a:rPr lang="en-US" smtClean="0"/>
              <a:pPr>
                <a:defRPr/>
              </a:pPr>
              <a:t>3/8/2011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C439-6A40-42A8-9160-5A5ADFEF06E0}" type="datetime1">
              <a:rPr lang="en-US" smtClean="0"/>
              <a:pPr>
                <a:defRPr/>
              </a:pPr>
              <a:t>3/8/2011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C576-C5AB-4BE7-938F-738C08BC9A1F}" type="datetime1">
              <a:rPr lang="en-US" smtClean="0"/>
              <a:pPr>
                <a:defRPr/>
              </a:pPr>
              <a:t>3/8/2011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A5A2-7613-45DE-A45F-B52451EB7DC5}" type="datetime1">
              <a:rPr lang="en-US" smtClean="0"/>
              <a:pPr>
                <a:defRPr/>
              </a:pPr>
              <a:t>3/8/2011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393D-1555-4FBE-9D69-D52E980F3883}" type="datetime1">
              <a:rPr lang="en-US" smtClean="0"/>
              <a:pPr>
                <a:defRPr/>
              </a:pPr>
              <a:t>3/8/2011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C208-C26B-4F2C-B968-20CE4E69E493}" type="datetime1">
              <a:rPr lang="en-US" smtClean="0"/>
              <a:pPr>
                <a:defRPr/>
              </a:pPr>
              <a:t>3/8/2011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5A4EF-1D4D-47E3-A52D-C0B0582284E5}" type="datetime1">
              <a:rPr lang="en-US" smtClean="0"/>
              <a:pPr>
                <a:defRPr/>
              </a:pPr>
              <a:t>3/8/2011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A6C782-50FC-4A4F-863E-79178C53F1A0}" type="datetime1">
              <a:rPr lang="en-US" smtClean="0"/>
              <a:pPr>
                <a:defRPr/>
              </a:pPr>
              <a:t>3/8/2011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  <p:sldLayoutId id="2147483690" r:id="rId12"/>
  </p:sldLayoutIdLst>
  <p:hf hdr="0" dt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r" rtl="1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r" rtl="1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r" rtl="1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r" rtl="1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r" rtl="1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 application in Health</a:t>
            </a:r>
            <a:endParaRPr lang="en-US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214282" y="5572140"/>
            <a:ext cx="57197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dirty="0" err="1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AliAkbar</a:t>
            </a:r>
            <a:r>
              <a:rPr lang="en-US" dirty="0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Haghdoost</a:t>
            </a:r>
            <a:endParaRPr lang="fa-IR" dirty="0">
              <a:solidFill>
                <a:srgbClr val="FFFFFF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428604"/>
            <a:ext cx="3929089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بنام او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كه</a:t>
            </a: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 آگاه بر هر نهان است و دانا بر هر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حقيقت</a:t>
            </a:r>
            <a:endParaRPr lang="en-US" sz="2400" spc="-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  <a:latin typeface="+mn-lt"/>
              <a:cs typeface="Zar" pitchFamily="2" charset="-78"/>
            </a:endParaRPr>
          </a:p>
        </p:txBody>
      </p:sp>
      <p:pic>
        <p:nvPicPr>
          <p:cNvPr id="9221" name="Picture 7" descr="kerman 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000125"/>
            <a:ext cx="1716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3467100" y="2143125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110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دانشگاه علوم پزشكي كرمان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fa-IR" dirty="0" smtClean="0"/>
              <a:t>کاربردها عمومي: توصيف </a:t>
            </a:r>
            <a:r>
              <a:rPr lang="fa-IR" dirty="0" smtClean="0"/>
              <a:t>نتايج</a:t>
            </a:r>
            <a:r>
              <a:rPr lang="fa-IR" dirty="0" smtClean="0">
                <a:solidFill>
                  <a:srgbClr val="CC0000"/>
                </a:solidFill>
              </a:rPr>
              <a:t> </a:t>
            </a:r>
            <a:endParaRPr lang="en-US" dirty="0" smtClean="0">
              <a:solidFill>
                <a:srgbClr val="CC0000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algn="r" rtl="1" eaLnBrk="1" hangingPunct="1">
              <a:defRPr/>
            </a:pPr>
            <a:endParaRPr lang="fa-IR" dirty="0" smtClean="0">
              <a:solidFill>
                <a:srgbClr val="CC0000"/>
              </a:solidFill>
            </a:endParaRPr>
          </a:p>
          <a:p>
            <a:pPr marL="933450" lvl="1" indent="-476250" algn="r" rtl="1" eaLnBrk="1" hangingPunct="1">
              <a:buFontTx/>
              <a:buAutoNum type="arabicPeriod"/>
              <a:defRPr/>
            </a:pPr>
            <a:r>
              <a:rPr lang="fa-I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عوارض نقطه اي: تعداد بيماران</a:t>
            </a:r>
          </a:p>
          <a:p>
            <a:pPr marL="1333500" lvl="2" indent="-419100" algn="r" rtl="1" eaLnBrk="1" hangingPunct="1">
              <a:defRPr/>
            </a:pPr>
            <a:r>
              <a:rPr lang="fa-IR" dirty="0" smtClean="0"/>
              <a:t>محل اقامت بيماران</a:t>
            </a:r>
          </a:p>
          <a:p>
            <a:pPr marL="1333500" lvl="2" indent="-419100" algn="r" rtl="1" eaLnBrk="1" hangingPunct="1">
              <a:defRPr/>
            </a:pPr>
            <a:r>
              <a:rPr lang="fa-IR" dirty="0" smtClean="0"/>
              <a:t>خانه بهداشت</a:t>
            </a:r>
          </a:p>
          <a:p>
            <a:pPr marL="1333500" lvl="2" indent="-419100" algn="r" rtl="1" eaLnBrk="1" hangingPunct="1">
              <a:defRPr/>
            </a:pPr>
            <a:r>
              <a:rPr lang="fa-IR" dirty="0" smtClean="0"/>
              <a:t>روستا</a:t>
            </a:r>
          </a:p>
          <a:p>
            <a:pPr marL="1333500" lvl="2" indent="-419100" algn="r" rtl="1" eaLnBrk="1" hangingPunct="1">
              <a:defRPr/>
            </a:pPr>
            <a:r>
              <a:rPr lang="fa-IR" dirty="0" smtClean="0"/>
              <a:t>بيمارستان</a:t>
            </a:r>
          </a:p>
          <a:p>
            <a:pPr marL="1333500" lvl="2" indent="-419100" algn="r" rt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 eaLnBrk="1" hangingPunct="1">
              <a:defRPr/>
            </a:pPr>
            <a:r>
              <a:rPr lang="fa-IR" dirty="0" smtClean="0"/>
              <a:t>کاربردها عمومي: توصيف نتايج </a:t>
            </a:r>
            <a:endParaRPr lang="en-US" dirty="0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algn="r" rtl="1" eaLnBrk="1" hangingPunct="1">
              <a:defRPr/>
            </a:pPr>
            <a:endParaRPr lang="fa-IR" smtClean="0">
              <a:solidFill>
                <a:srgbClr val="CC0000"/>
              </a:solidFill>
            </a:endParaRPr>
          </a:p>
          <a:p>
            <a:pPr marL="933450" lvl="1" indent="-476250" algn="r" rtl="1" eaLnBrk="1" hangingPunct="1">
              <a:buFontTx/>
              <a:buAutoNum type="arabicPeriod"/>
              <a:defRPr/>
            </a:pPr>
            <a:r>
              <a:rPr lang="fa-IR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عوارض خطي: تعداد بيماران</a:t>
            </a:r>
          </a:p>
          <a:p>
            <a:pPr marL="1333500" lvl="2" indent="-419100" algn="r" rtl="1" eaLnBrk="1" hangingPunct="1">
              <a:defRPr/>
            </a:pPr>
            <a:r>
              <a:rPr lang="fa-IR" smtClean="0"/>
              <a:t>جاده</a:t>
            </a:r>
          </a:p>
          <a:p>
            <a:pPr marL="1333500" lvl="2" indent="-419100" algn="r" rtl="1" eaLnBrk="1" hangingPunct="1">
              <a:defRPr/>
            </a:pPr>
            <a:r>
              <a:rPr lang="fa-IR" smtClean="0"/>
              <a:t>رودخانه</a:t>
            </a:r>
          </a:p>
          <a:p>
            <a:pPr marL="1333500" lvl="2" indent="-419100" algn="r" rtl="1" eaLnBrk="1" hangingPunct="1">
              <a:defRPr/>
            </a:pPr>
            <a:r>
              <a:rPr lang="fa-IR" smtClean="0"/>
              <a:t>مرزها</a:t>
            </a:r>
          </a:p>
          <a:p>
            <a:pPr marL="1333500" lvl="2" indent="-419100" algn="r" rt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 eaLnBrk="1" hangingPunct="1">
              <a:defRPr/>
            </a:pPr>
            <a:r>
              <a:rPr lang="fa-IR" dirty="0" smtClean="0"/>
              <a:t>کاربردها عمومي: توصيف نتايج </a:t>
            </a:r>
            <a:endParaRPr lang="en-US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algn="r" rtl="1" eaLnBrk="1" hangingPunct="1">
              <a:defRPr/>
            </a:pPr>
            <a:endParaRPr lang="fa-IR" smtClean="0">
              <a:solidFill>
                <a:srgbClr val="CC0000"/>
              </a:solidFill>
            </a:endParaRPr>
          </a:p>
          <a:p>
            <a:pPr marL="933450" lvl="1" indent="-476250" algn="r" rtl="1" eaLnBrk="1" hangingPunct="1">
              <a:buFontTx/>
              <a:buAutoNum type="arabicPeriod"/>
              <a:defRPr/>
            </a:pPr>
            <a:r>
              <a:rPr lang="fa-IR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عوارض سطحي: تعداد بيماران</a:t>
            </a:r>
          </a:p>
          <a:p>
            <a:pPr marL="1333500" lvl="2" indent="-419100" algn="r" rtl="1" eaLnBrk="1" hangingPunct="1">
              <a:defRPr/>
            </a:pPr>
            <a:r>
              <a:rPr lang="fa-IR" smtClean="0"/>
              <a:t>تراکم بيماران</a:t>
            </a:r>
          </a:p>
          <a:p>
            <a:pPr marL="1333500" lvl="2" indent="-419100" algn="r" rtl="1" eaLnBrk="1" hangingPunct="1">
              <a:defRPr/>
            </a:pPr>
            <a:r>
              <a:rPr lang="fa-IR" smtClean="0"/>
              <a:t>پوشش گياهي</a:t>
            </a:r>
          </a:p>
          <a:p>
            <a:pPr marL="1333500" lvl="2" indent="-419100" algn="r" rtl="1" eaLnBrk="1" hangingPunct="1">
              <a:defRPr/>
            </a:pPr>
            <a:r>
              <a:rPr lang="fa-IR" smtClean="0"/>
              <a:t>ارتفاع</a:t>
            </a:r>
          </a:p>
          <a:p>
            <a:pPr marL="1333500" lvl="2" indent="-419100" algn="r" rtl="1" eaLnBrk="1" hangingPunct="1">
              <a:defRPr/>
            </a:pPr>
            <a:r>
              <a:rPr lang="fa-IR" smtClean="0"/>
              <a:t>آب و هوا</a:t>
            </a:r>
          </a:p>
          <a:p>
            <a:pPr marL="1333500" lvl="2" indent="-419100" algn="r" rtl="1" eaLnBrk="1" hangingPunct="1">
              <a:defRPr/>
            </a:pPr>
            <a:r>
              <a:rPr lang="fa-IR" smtClean="0"/>
              <a:t>تصاوير ماهواره اي</a:t>
            </a:r>
          </a:p>
          <a:p>
            <a:pPr marL="1333500" lvl="2" indent="-419100" algn="r" rt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 eaLnBrk="1" hangingPunct="1">
              <a:defRPr/>
            </a:pPr>
            <a:r>
              <a:rPr lang="fa-IR" dirty="0" smtClean="0"/>
              <a:t>کاربردها عمومي: تحليل نتايج </a:t>
            </a:r>
            <a:endParaRPr lang="en-US" dirty="0" smtClean="0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r" rtl="1" eaLnBrk="1" hangingPunct="1">
              <a:lnSpc>
                <a:spcPct val="200000"/>
              </a:lnSpc>
              <a:defRPr/>
            </a:pPr>
            <a:r>
              <a:rPr lang="fa-IR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ايجاد ارتباط بين اطلاعات بيماريها با عوارض طبيعي</a:t>
            </a:r>
          </a:p>
          <a:p>
            <a:pPr lvl="2" algn="r" rtl="1" eaLnBrk="1" hangingPunct="1">
              <a:lnSpc>
                <a:spcPct val="200000"/>
              </a:lnSpc>
              <a:defRPr/>
            </a:pPr>
            <a:r>
              <a:rPr lang="fa-IR" sz="2000" smtClean="0"/>
              <a:t>آيا شيوع بيماريها ارتباطي با نوع پوشش گياهي دارد؟ مانند رابطه مالاريا با پوشش گياهي</a:t>
            </a:r>
          </a:p>
          <a:p>
            <a:pPr lvl="2" algn="r" rtl="1" eaLnBrk="1" hangingPunct="1">
              <a:lnSpc>
                <a:spcPct val="200000"/>
              </a:lnSpc>
              <a:defRPr/>
            </a:pPr>
            <a:r>
              <a:rPr lang="fa-IR" sz="2000" smtClean="0"/>
              <a:t>آيا شيوع بيماريها ارتباطي با دما، بارندگي و ساير عوامل هواشناسي دارد؟</a:t>
            </a:r>
          </a:p>
          <a:p>
            <a:pPr lvl="2" algn="r" rtl="1" eaLnBrk="1" hangingPunct="1">
              <a:lnSpc>
                <a:spcPct val="200000"/>
              </a:lnSpc>
              <a:defRPr/>
            </a:pPr>
            <a:r>
              <a:rPr lang="fa-IR" sz="2000" smtClean="0"/>
              <a:t>آيا شيوع بيماريها ارتباطي با ارتفاع دارد؟ مناسبتري ارتفاع براي انتقال بيماريها چه ميزان است؟</a:t>
            </a:r>
          </a:p>
          <a:p>
            <a:pPr lvl="1" algn="r" rtl="1" eaLnBrk="1" hangingPunct="1">
              <a:lnSpc>
                <a:spcPct val="200000"/>
              </a:lnSpc>
              <a:defRPr/>
            </a:pPr>
            <a:endParaRPr lang="en-US" sz="2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 eaLnBrk="1" hangingPunct="1">
              <a:defRPr/>
            </a:pPr>
            <a:r>
              <a:rPr lang="fa-IR" dirty="0" smtClean="0"/>
              <a:t>کاربردها عمومي: تحليل نتايج </a:t>
            </a:r>
            <a:endParaRPr lang="en-US" dirty="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r" rtl="1" eaLnBrk="1" hangingPunct="1">
              <a:lnSpc>
                <a:spcPct val="200000"/>
              </a:lnSpc>
              <a:defRPr/>
            </a:pPr>
            <a:r>
              <a:rPr lang="fa-IR" dirty="0" smtClean="0"/>
              <a:t>	</a:t>
            </a:r>
            <a:r>
              <a:rPr lang="fa-I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ايجاد ارتباط بين اطلاعات بيماريها با ماهواره اي </a:t>
            </a:r>
          </a:p>
          <a:p>
            <a:pPr lvl="2" algn="r" rtl="1" eaLnBrk="1" hangingPunct="1">
              <a:defRPr/>
            </a:pPr>
            <a:r>
              <a:rPr lang="fa-IR" dirty="0" smtClean="0"/>
              <a:t>مفهوم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remote sensing</a:t>
            </a:r>
            <a:endParaRPr lang="fa-IR" dirty="0" smtClean="0">
              <a:latin typeface="Times New Roman" pitchFamily="18" charset="0"/>
              <a:cs typeface="Times New Roman" pitchFamily="18" charset="0"/>
            </a:endParaRPr>
          </a:p>
          <a:p>
            <a:pPr lvl="2" algn="r" rtl="1" eaLnBrk="1" hangingPunct="1">
              <a:lnSpc>
                <a:spcPct val="200000"/>
              </a:lnSpc>
              <a:defRPr/>
            </a:pPr>
            <a:r>
              <a:rPr lang="fa-IR" dirty="0" smtClean="0"/>
              <a:t>آيا شيوع بيماريها ارتباطي با پديده ها اقليمي در مقياس بزرگ دارد؟</a:t>
            </a:r>
          </a:p>
          <a:p>
            <a:pPr lvl="2" algn="r" rtl="1" eaLnBrk="1" hangingPunct="1">
              <a:lnSpc>
                <a:spcPct val="200000"/>
              </a:lnSpc>
              <a:defRPr/>
            </a:pPr>
            <a:r>
              <a:rPr lang="fa-IR" dirty="0" smtClean="0"/>
              <a:t>آيا شيوع بيماريها ارتباطي با پديده ها اقليمي در مقياس کوچک دارد؟</a:t>
            </a:r>
          </a:p>
          <a:p>
            <a:pPr lvl="2" algn="r" rt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 eaLnBrk="1" hangingPunct="1">
              <a:defRPr/>
            </a:pPr>
            <a:r>
              <a:rPr lang="fa-IR" dirty="0" smtClean="0"/>
              <a:t>کاربردها عمومي: تحليل نتايج </a:t>
            </a:r>
            <a:endParaRPr lang="en-US" dirty="0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r" rtl="1" eaLnBrk="1" hangingPunct="1">
              <a:defRPr/>
            </a:pPr>
            <a:r>
              <a:rPr lang="fa-I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يافتن کوتاهترين و ارزانترين مسير ارايه خدمات</a:t>
            </a:r>
          </a:p>
          <a:p>
            <a:pPr lvl="2" algn="r" rtl="1" eaLnBrk="1" hangingPunct="1">
              <a:defRPr/>
            </a:pPr>
            <a:r>
              <a:rPr lang="fa-IR" dirty="0" smtClean="0"/>
              <a:t>براي انتقال بيماران به بيمارستان چه راهي مناسبتر است؟</a:t>
            </a:r>
          </a:p>
          <a:p>
            <a:pPr lvl="2" algn="r" rtl="1" eaLnBrk="1" hangingPunct="1">
              <a:defRPr/>
            </a:pPr>
            <a:endParaRPr lang="fa-IR" dirty="0" smtClean="0"/>
          </a:p>
          <a:p>
            <a:pPr lvl="2" algn="r" rtl="1" eaLnBrk="1" hangingPunct="1">
              <a:defRPr/>
            </a:pPr>
            <a:r>
              <a:rPr lang="fa-IR" dirty="0" smtClean="0"/>
              <a:t>اگر بخواهيم مرکز جديدي تاسيس شود که دسترسي به آن آسان باشد، چگونه محل آن انتخاب شود؟</a:t>
            </a:r>
          </a:p>
          <a:p>
            <a:pPr lvl="2" algn="r" rtl="1" eaLnBrk="1" hangingPunct="1">
              <a:defRPr/>
            </a:pPr>
            <a:endParaRPr lang="fa-IR" dirty="0" smtClean="0"/>
          </a:p>
          <a:p>
            <a:pPr lvl="2" algn="r" rtl="1" eaLnBrk="1" hangingPunct="1">
              <a:defRPr/>
            </a:pPr>
            <a:r>
              <a:rPr lang="fa-IR" dirty="0" smtClean="0"/>
              <a:t>چگونه روستاهاي تحت پوشش خانه هاي بهداشت را تعيين نماييم تا دسترسي به آنها آسان باشد؟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آیا بین محل قرارگیری تومورهای خوش خیم و بدخیم روده ارتباطی وجود دارد؟</a:t>
            </a:r>
          </a:p>
          <a:p>
            <a:pPr algn="r" rtl="1"/>
            <a:r>
              <a:rPr lang="fa-IR" dirty="0" smtClean="0"/>
              <a:t>آیا محل قرارگیری هستکهای در هسته بین سلولهای سرطانی سلولهای سالم اختلافی وجود دارد؟</a:t>
            </a:r>
          </a:p>
          <a:p>
            <a:pPr algn="r" rtl="1"/>
            <a:r>
              <a:rPr lang="fa-IR" dirty="0" smtClean="0"/>
              <a:t>آیا خونریزیهای شبکیه را می توان به شکل یک نقشه جغرافیایی دید و آن را تحلیل نمود؟</a:t>
            </a:r>
          </a:p>
          <a:p>
            <a:pPr algn="r" rtl="1"/>
            <a:r>
              <a:rPr lang="fa-IR" dirty="0" smtClean="0"/>
              <a:t>تحلیل سه بعدی سیناپسهای نرونها قبل و بعد از یک آموزش از دیدگاه </a:t>
            </a:r>
            <a:r>
              <a:rPr lang="en-US" dirty="0" smtClean="0"/>
              <a:t>GIS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 eaLnBrk="1" hangingPunct="1">
              <a:defRPr/>
            </a:pPr>
            <a:r>
              <a:rPr lang="fa-IR" smtClean="0"/>
              <a:t>کاربردهای خاص در پزشکی</a:t>
            </a: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3277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32772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32773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552575"/>
            <a:ext cx="90201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2560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2560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2560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85728"/>
            <a:ext cx="8501062" cy="642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119188"/>
            <a:ext cx="8429625" cy="573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What is 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Lilienfeld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1976 in “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Fundamental epidemiology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</a:p>
          <a:p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Epidemiology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study of distribution of disease, or pathological condition in human populations and factors that influence this distribution</a:t>
            </a:r>
          </a:p>
          <a:p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does mean “distribution” in above definition?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 should explore the distribution in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space</a:t>
            </a:r>
          </a:p>
          <a:p>
            <a:pPr algn="l" rtl="0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2765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27652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27653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71414"/>
            <a:ext cx="8643938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2867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28676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28677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 anchor="ctr">
            <a:spAutoFit/>
          </a:bodyPr>
          <a:lstStyle/>
          <a:p>
            <a:endParaRPr lang="fa-IR"/>
          </a:p>
        </p:txBody>
      </p:sp>
      <p:pic>
        <p:nvPicPr>
          <p:cNvPr id="28679" name="Picture 1" descr="index19  provi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500063"/>
            <a:ext cx="8072438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3"/>
          <p:cNvSpPr>
            <a:spLocks noChangeArrowheads="1"/>
          </p:cNvSpPr>
          <p:nvPr/>
        </p:nvSpPr>
        <p:spPr bwMode="auto">
          <a:xfrm>
            <a:off x="285750" y="6215063"/>
            <a:ext cx="8501063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>
            <a:spAutoFit/>
          </a:bodyPr>
          <a:lstStyle/>
          <a:p>
            <a:pPr algn="justLow" rtl="0" eaLnBrk="0" hangingPunct="0">
              <a:buFontTx/>
              <a:buNone/>
            </a:pPr>
            <a:r>
              <a:rPr lang="en-US" sz="1400" b="1" dirty="0">
                <a:latin typeface="Bookman Old Style" pitchFamily="18" charset="0"/>
                <a:cs typeface="Times New Roman" pitchFamily="18" charset="0"/>
              </a:rPr>
              <a:t>The total frequency of patients with any psychotic disorders in urban areas under coverage of integrated mental health program in PHC, 2005 (Provincial Level)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application of GIS in Health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Most public health data has a </a:t>
            </a:r>
            <a:r>
              <a:rPr lang="en-US" i="1" dirty="0"/>
              <a:t>geographic</a:t>
            </a:r>
            <a:r>
              <a:rPr lang="en-US" dirty="0"/>
              <a:t> component</a:t>
            </a:r>
          </a:p>
          <a:p>
            <a:pPr lvl="1"/>
            <a:r>
              <a:rPr lang="en-US" dirty="0"/>
              <a:t>Aggregated by county or state</a:t>
            </a:r>
          </a:p>
          <a:p>
            <a:pPr lvl="1"/>
            <a:r>
              <a:rPr lang="en-US" dirty="0"/>
              <a:t>Include patient or facility address</a:t>
            </a:r>
          </a:p>
          <a:p>
            <a:r>
              <a:rPr lang="en-US" dirty="0"/>
              <a:t>Maps show geographic data in a simple, visually effective manner</a:t>
            </a:r>
          </a:p>
          <a:p>
            <a:pPr lvl="1"/>
            <a:r>
              <a:rPr lang="en-US" dirty="0"/>
              <a:t>Allow </a:t>
            </a:r>
            <a:r>
              <a:rPr lang="en-US" i="1" dirty="0"/>
              <a:t>overlays</a:t>
            </a:r>
            <a:r>
              <a:rPr lang="en-US" dirty="0"/>
              <a:t> of data related in space or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3" descr="Iran map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450999"/>
            <a:ext cx="5357850" cy="534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57224" y="1643050"/>
            <a:ext cx="7897833" cy="5029210"/>
            <a:chOff x="-396875" y="476250"/>
            <a:chExt cx="9540875" cy="66246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96875" y="1125538"/>
              <a:ext cx="7993063" cy="5975350"/>
            </a:xfrm>
            <a:prstGeom prst="rect">
              <a:avLst/>
            </a:prstGeom>
            <a:solidFill>
              <a:srgbClr val="F5F5F5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6372225" y="3068638"/>
              <a:ext cx="2771775" cy="1873250"/>
              <a:chOff x="4014" y="1933"/>
              <a:chExt cx="1746" cy="1180"/>
            </a:xfrm>
          </p:grpSpPr>
          <p:pic>
            <p:nvPicPr>
              <p:cNvPr id="8" name="Picture 5" descr="b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14" y="1933"/>
                <a:ext cx="1746" cy="1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AutoShape 6"/>
              <p:cNvSpPr>
                <a:spLocks noChangeArrowheads="1"/>
              </p:cNvSpPr>
              <p:nvPr/>
            </p:nvSpPr>
            <p:spPr bwMode="auto">
              <a:xfrm>
                <a:off x="4014" y="1933"/>
                <a:ext cx="1746" cy="1180"/>
              </a:xfrm>
              <a:prstGeom prst="wedgeRectCallout">
                <a:avLst>
                  <a:gd name="adj1" fmla="val -85681"/>
                  <a:gd name="adj2" fmla="val 0"/>
                </a:avLst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Arial" charset="0"/>
                </a:endParaRPr>
              </a:p>
            </p:txBody>
          </p:sp>
        </p:grp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-36513" y="1125538"/>
              <a:ext cx="2484438" cy="1589087"/>
              <a:chOff x="-23" y="709"/>
              <a:chExt cx="1565" cy="1001"/>
            </a:xfrm>
          </p:grpSpPr>
          <p:pic>
            <p:nvPicPr>
              <p:cNvPr id="11" name="Picture 8" descr="b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-23" y="709"/>
                <a:ext cx="1565" cy="1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AutoShape 9"/>
              <p:cNvSpPr>
                <a:spLocks noChangeArrowheads="1"/>
              </p:cNvSpPr>
              <p:nvPr/>
            </p:nvSpPr>
            <p:spPr bwMode="auto">
              <a:xfrm>
                <a:off x="0" y="709"/>
                <a:ext cx="1519" cy="997"/>
              </a:xfrm>
              <a:prstGeom prst="wedgeRectCallout">
                <a:avLst>
                  <a:gd name="adj1" fmla="val 85681"/>
                  <a:gd name="adj2" fmla="val 37764"/>
                </a:avLst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Arial" charset="0"/>
                </a:endParaRPr>
              </a:p>
            </p:txBody>
          </p: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179388" y="3357563"/>
              <a:ext cx="2447925" cy="1728787"/>
              <a:chOff x="113" y="2115"/>
              <a:chExt cx="1542" cy="1089"/>
            </a:xfrm>
          </p:grpSpPr>
          <p:pic>
            <p:nvPicPr>
              <p:cNvPr id="14" name="Picture 11" descr="green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3" y="2130"/>
                <a:ext cx="1542" cy="1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AutoShape 12"/>
              <p:cNvSpPr>
                <a:spLocks noChangeArrowheads="1"/>
              </p:cNvSpPr>
              <p:nvPr/>
            </p:nvSpPr>
            <p:spPr bwMode="auto">
              <a:xfrm>
                <a:off x="113" y="2115"/>
                <a:ext cx="1542" cy="1089"/>
              </a:xfrm>
              <a:prstGeom prst="wedgeRectCallout">
                <a:avLst>
                  <a:gd name="adj1" fmla="val 94551"/>
                  <a:gd name="adj2" fmla="val -14736"/>
                </a:avLst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Arial" charset="0"/>
                </a:endParaRPr>
              </a:p>
            </p:txBody>
          </p:sp>
        </p:grpSp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4500563" y="476250"/>
              <a:ext cx="2735262" cy="1668463"/>
              <a:chOff x="2653" y="300"/>
              <a:chExt cx="1723" cy="1051"/>
            </a:xfrm>
          </p:grpSpPr>
          <p:pic>
            <p:nvPicPr>
              <p:cNvPr id="17" name="Picture 14" descr="green11"/>
              <p:cNvPicPr>
                <a:picLocks noChangeAspect="1" noChangeArrowheads="1"/>
              </p:cNvPicPr>
              <p:nvPr/>
            </p:nvPicPr>
            <p:blipFill>
              <a:blip r:embed="rId7"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2653" y="300"/>
                <a:ext cx="1723" cy="1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AutoShape 15"/>
              <p:cNvSpPr>
                <a:spLocks noChangeArrowheads="1"/>
              </p:cNvSpPr>
              <p:nvPr/>
            </p:nvSpPr>
            <p:spPr bwMode="auto">
              <a:xfrm>
                <a:off x="2653" y="300"/>
                <a:ext cx="1723" cy="1043"/>
              </a:xfrm>
              <a:prstGeom prst="wedgeRectCallout">
                <a:avLst>
                  <a:gd name="adj1" fmla="val -56093"/>
                  <a:gd name="adj2" fmla="val 94968"/>
                </a:avLst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Annual risk of malaria per 100,000 population between 1994 and 2001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43000" y="1419249"/>
            <a:ext cx="7307263" cy="5438775"/>
            <a:chOff x="1143000" y="603250"/>
            <a:chExt cx="7307263" cy="543877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603250"/>
              <a:ext cx="7307263" cy="5367338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46313" y="2236788"/>
              <a:ext cx="5556250" cy="380523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application in 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sz="4000" dirty="0" smtClean="0">
                <a:ea typeface="SimSun" pitchFamily="2" charset="-122"/>
              </a:rPr>
              <a:t>In relation to vector-borne diseases, GIS enables us to identify and analyse factors that may explain part of the temporal and spatial distribution of vectors as well as the disease</a:t>
            </a:r>
            <a:r>
              <a:rPr lang="en-US" altLang="zh-CN" sz="4000" dirty="0" smtClean="0">
                <a:ea typeface="SimSun" pitchFamily="2" charset="-122"/>
              </a:rPr>
              <a:t> </a:t>
            </a:r>
            <a:endParaRPr lang="en-US" sz="4000" dirty="0" smtClean="0"/>
          </a:p>
          <a:p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dirty="0" smtClean="0"/>
              <a:t>داستان جان اسنو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177800" y="1652588"/>
            <a:ext cx="8785225" cy="1062037"/>
          </a:xfrm>
        </p:spPr>
        <p:txBody>
          <a:bodyPr/>
          <a:lstStyle/>
          <a:p>
            <a:pPr algn="r" rtl="1" eaLnBrk="1" hangingPunct="1">
              <a:buNone/>
            </a:pPr>
            <a:r>
              <a:rPr lang="fa-IR" dirty="0" smtClean="0"/>
              <a:t>شناسایی عامل ایجاد کننده اپیدمی وبا با استفاده از توزیع جغرافیایی بیماری</a:t>
            </a:r>
          </a:p>
          <a:p>
            <a:pPr eaLnBrk="1" hangingPunct="1"/>
            <a:endParaRPr lang="fa-IR" dirty="0" smtClean="0"/>
          </a:p>
          <a:p>
            <a:pPr eaLnBrk="1" hangingPunct="1"/>
            <a:endParaRPr lang="fa-IR" dirty="0" smtClean="0"/>
          </a:p>
        </p:txBody>
      </p:sp>
      <p:grpSp>
        <p:nvGrpSpPr>
          <p:cNvPr id="2" name="Group 262"/>
          <p:cNvGrpSpPr>
            <a:grpSpLocks/>
          </p:cNvGrpSpPr>
          <p:nvPr/>
        </p:nvGrpSpPr>
        <p:grpSpPr bwMode="auto">
          <a:xfrm rot="10800000">
            <a:off x="1790676" y="3448050"/>
            <a:ext cx="5429250" cy="2286000"/>
            <a:chOff x="1214414" y="2928934"/>
            <a:chExt cx="5429288" cy="2286016"/>
          </a:xfrm>
        </p:grpSpPr>
        <p:sp>
          <p:nvSpPr>
            <p:cNvPr id="6152" name="Diamond 4"/>
            <p:cNvSpPr>
              <a:spLocks noChangeArrowheads="1"/>
            </p:cNvSpPr>
            <p:nvPr/>
          </p:nvSpPr>
          <p:spPr bwMode="auto">
            <a:xfrm>
              <a:off x="1643042" y="421481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53" name="Diamond 5"/>
            <p:cNvSpPr>
              <a:spLocks noChangeArrowheads="1"/>
            </p:cNvSpPr>
            <p:nvPr/>
          </p:nvSpPr>
          <p:spPr bwMode="auto">
            <a:xfrm>
              <a:off x="1714480" y="378619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54" name="Diamond 6"/>
            <p:cNvSpPr>
              <a:spLocks noChangeArrowheads="1"/>
            </p:cNvSpPr>
            <p:nvPr/>
          </p:nvSpPr>
          <p:spPr bwMode="auto">
            <a:xfrm>
              <a:off x="2143108" y="414338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55" name="Diamond 7"/>
            <p:cNvSpPr>
              <a:spLocks noChangeArrowheads="1"/>
            </p:cNvSpPr>
            <p:nvPr/>
          </p:nvSpPr>
          <p:spPr bwMode="auto">
            <a:xfrm>
              <a:off x="5338770" y="428625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56" name="Diamond 8"/>
            <p:cNvSpPr>
              <a:spLocks noChangeArrowheads="1"/>
            </p:cNvSpPr>
            <p:nvPr/>
          </p:nvSpPr>
          <p:spPr bwMode="auto">
            <a:xfrm>
              <a:off x="4838704" y="435769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57" name="Diamond 9"/>
            <p:cNvSpPr>
              <a:spLocks noChangeArrowheads="1"/>
            </p:cNvSpPr>
            <p:nvPr/>
          </p:nvSpPr>
          <p:spPr bwMode="auto">
            <a:xfrm>
              <a:off x="5195894" y="457200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58" name="Diamond 10"/>
            <p:cNvSpPr>
              <a:spLocks noChangeArrowheads="1"/>
            </p:cNvSpPr>
            <p:nvPr/>
          </p:nvSpPr>
          <p:spPr bwMode="auto">
            <a:xfrm>
              <a:off x="2571736" y="400050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59" name="Diamond 11"/>
            <p:cNvSpPr>
              <a:spLocks noChangeArrowheads="1"/>
            </p:cNvSpPr>
            <p:nvPr/>
          </p:nvSpPr>
          <p:spPr bwMode="auto">
            <a:xfrm>
              <a:off x="2781280" y="350043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60" name="Diamond 12"/>
            <p:cNvSpPr>
              <a:spLocks noChangeArrowheads="1"/>
            </p:cNvSpPr>
            <p:nvPr/>
          </p:nvSpPr>
          <p:spPr bwMode="auto">
            <a:xfrm>
              <a:off x="3071802" y="364331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61" name="Diamond 13"/>
            <p:cNvSpPr>
              <a:spLocks noChangeArrowheads="1"/>
            </p:cNvSpPr>
            <p:nvPr/>
          </p:nvSpPr>
          <p:spPr bwMode="auto">
            <a:xfrm>
              <a:off x="1428728" y="392906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62" name="Diamond 14"/>
            <p:cNvSpPr>
              <a:spLocks noChangeArrowheads="1"/>
            </p:cNvSpPr>
            <p:nvPr/>
          </p:nvSpPr>
          <p:spPr bwMode="auto">
            <a:xfrm>
              <a:off x="3238480" y="385762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63" name="Diamond 15"/>
            <p:cNvSpPr>
              <a:spLocks noChangeArrowheads="1"/>
            </p:cNvSpPr>
            <p:nvPr/>
          </p:nvSpPr>
          <p:spPr bwMode="auto">
            <a:xfrm>
              <a:off x="2786050" y="428625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64" name="Diamond 16"/>
            <p:cNvSpPr>
              <a:spLocks noChangeArrowheads="1"/>
            </p:cNvSpPr>
            <p:nvPr/>
          </p:nvSpPr>
          <p:spPr bwMode="auto">
            <a:xfrm>
              <a:off x="2366946" y="436721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65" name="Diamond 17"/>
            <p:cNvSpPr>
              <a:spLocks noChangeArrowheads="1"/>
            </p:cNvSpPr>
            <p:nvPr/>
          </p:nvSpPr>
          <p:spPr bwMode="auto">
            <a:xfrm>
              <a:off x="5491170" y="443865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66" name="Diamond 18"/>
            <p:cNvSpPr>
              <a:spLocks noChangeArrowheads="1"/>
            </p:cNvSpPr>
            <p:nvPr/>
          </p:nvSpPr>
          <p:spPr bwMode="auto">
            <a:xfrm>
              <a:off x="4991104" y="451009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67" name="Diamond 19"/>
            <p:cNvSpPr>
              <a:spLocks noChangeArrowheads="1"/>
            </p:cNvSpPr>
            <p:nvPr/>
          </p:nvSpPr>
          <p:spPr bwMode="auto">
            <a:xfrm>
              <a:off x="5348294" y="472440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68" name="Diamond 20"/>
            <p:cNvSpPr>
              <a:spLocks noChangeArrowheads="1"/>
            </p:cNvSpPr>
            <p:nvPr/>
          </p:nvSpPr>
          <p:spPr bwMode="auto">
            <a:xfrm>
              <a:off x="5286380" y="430530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69" name="Diamond 21"/>
            <p:cNvSpPr>
              <a:spLocks noChangeArrowheads="1"/>
            </p:cNvSpPr>
            <p:nvPr/>
          </p:nvSpPr>
          <p:spPr bwMode="auto">
            <a:xfrm>
              <a:off x="5643570" y="459105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70" name="Diamond 22"/>
            <p:cNvSpPr>
              <a:spLocks noChangeArrowheads="1"/>
            </p:cNvSpPr>
            <p:nvPr/>
          </p:nvSpPr>
          <p:spPr bwMode="auto">
            <a:xfrm>
              <a:off x="5143504" y="466249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71" name="Diamond 23"/>
            <p:cNvSpPr>
              <a:spLocks noChangeArrowheads="1"/>
            </p:cNvSpPr>
            <p:nvPr/>
          </p:nvSpPr>
          <p:spPr bwMode="auto">
            <a:xfrm>
              <a:off x="5500694" y="487680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72" name="Diamond 24"/>
            <p:cNvSpPr>
              <a:spLocks noChangeArrowheads="1"/>
            </p:cNvSpPr>
            <p:nvPr/>
          </p:nvSpPr>
          <p:spPr bwMode="auto">
            <a:xfrm>
              <a:off x="3286116" y="428625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73" name="Diamond 25"/>
            <p:cNvSpPr>
              <a:spLocks noChangeArrowheads="1"/>
            </p:cNvSpPr>
            <p:nvPr/>
          </p:nvSpPr>
          <p:spPr bwMode="auto">
            <a:xfrm>
              <a:off x="3643306" y="457200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74" name="Diamond 26"/>
            <p:cNvSpPr>
              <a:spLocks noChangeArrowheads="1"/>
            </p:cNvSpPr>
            <p:nvPr/>
          </p:nvSpPr>
          <p:spPr bwMode="auto">
            <a:xfrm>
              <a:off x="3143240" y="464344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75" name="Diamond 27"/>
            <p:cNvSpPr>
              <a:spLocks noChangeArrowheads="1"/>
            </p:cNvSpPr>
            <p:nvPr/>
          </p:nvSpPr>
          <p:spPr bwMode="auto">
            <a:xfrm>
              <a:off x="3500430" y="485776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76" name="Diamond 28"/>
            <p:cNvSpPr>
              <a:spLocks noChangeArrowheads="1"/>
            </p:cNvSpPr>
            <p:nvPr/>
          </p:nvSpPr>
          <p:spPr bwMode="auto">
            <a:xfrm>
              <a:off x="2000232" y="321468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77" name="Diamond 29"/>
            <p:cNvSpPr>
              <a:spLocks noChangeArrowheads="1"/>
            </p:cNvSpPr>
            <p:nvPr/>
          </p:nvSpPr>
          <p:spPr bwMode="auto">
            <a:xfrm>
              <a:off x="1857356" y="350043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78" name="Diamond 30"/>
            <p:cNvSpPr>
              <a:spLocks noChangeArrowheads="1"/>
            </p:cNvSpPr>
            <p:nvPr/>
          </p:nvSpPr>
          <p:spPr bwMode="auto">
            <a:xfrm>
              <a:off x="2152632" y="336708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79" name="Diamond 31"/>
            <p:cNvSpPr>
              <a:spLocks noChangeArrowheads="1"/>
            </p:cNvSpPr>
            <p:nvPr/>
          </p:nvSpPr>
          <p:spPr bwMode="auto">
            <a:xfrm>
              <a:off x="2009756" y="365283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80" name="Diamond 32"/>
            <p:cNvSpPr>
              <a:spLocks noChangeArrowheads="1"/>
            </p:cNvSpPr>
            <p:nvPr/>
          </p:nvSpPr>
          <p:spPr bwMode="auto">
            <a:xfrm>
              <a:off x="1947842" y="323373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81" name="Diamond 33"/>
            <p:cNvSpPr>
              <a:spLocks noChangeArrowheads="1"/>
            </p:cNvSpPr>
            <p:nvPr/>
          </p:nvSpPr>
          <p:spPr bwMode="auto">
            <a:xfrm>
              <a:off x="2305032" y="351948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82" name="Diamond 34"/>
            <p:cNvSpPr>
              <a:spLocks noChangeArrowheads="1"/>
            </p:cNvSpPr>
            <p:nvPr/>
          </p:nvSpPr>
          <p:spPr bwMode="auto">
            <a:xfrm>
              <a:off x="1804966" y="359092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83" name="Diamond 35"/>
            <p:cNvSpPr>
              <a:spLocks noChangeArrowheads="1"/>
            </p:cNvSpPr>
            <p:nvPr/>
          </p:nvSpPr>
          <p:spPr bwMode="auto">
            <a:xfrm>
              <a:off x="2162156" y="380523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84" name="Diamond 36"/>
            <p:cNvSpPr>
              <a:spLocks noChangeArrowheads="1"/>
            </p:cNvSpPr>
            <p:nvPr/>
          </p:nvSpPr>
          <p:spPr bwMode="auto">
            <a:xfrm>
              <a:off x="3071802" y="328612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85" name="Diamond 37"/>
            <p:cNvSpPr>
              <a:spLocks noChangeArrowheads="1"/>
            </p:cNvSpPr>
            <p:nvPr/>
          </p:nvSpPr>
          <p:spPr bwMode="auto">
            <a:xfrm>
              <a:off x="2571736" y="335756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86" name="Diamond 38"/>
            <p:cNvSpPr>
              <a:spLocks noChangeArrowheads="1"/>
            </p:cNvSpPr>
            <p:nvPr/>
          </p:nvSpPr>
          <p:spPr bwMode="auto">
            <a:xfrm>
              <a:off x="2928926" y="357187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87" name="Diamond 39"/>
            <p:cNvSpPr>
              <a:spLocks noChangeArrowheads="1"/>
            </p:cNvSpPr>
            <p:nvPr/>
          </p:nvSpPr>
          <p:spPr bwMode="auto">
            <a:xfrm>
              <a:off x="3124192" y="340995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88" name="Diamond 40"/>
            <p:cNvSpPr>
              <a:spLocks noChangeArrowheads="1"/>
            </p:cNvSpPr>
            <p:nvPr/>
          </p:nvSpPr>
          <p:spPr bwMode="auto">
            <a:xfrm>
              <a:off x="2981316" y="369570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89" name="Diamond 41"/>
            <p:cNvSpPr>
              <a:spLocks noChangeArrowheads="1"/>
            </p:cNvSpPr>
            <p:nvPr/>
          </p:nvSpPr>
          <p:spPr bwMode="auto">
            <a:xfrm>
              <a:off x="3276592" y="356235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90" name="Diamond 42"/>
            <p:cNvSpPr>
              <a:spLocks noChangeArrowheads="1"/>
            </p:cNvSpPr>
            <p:nvPr/>
          </p:nvSpPr>
          <p:spPr bwMode="auto">
            <a:xfrm>
              <a:off x="3133716" y="384810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91" name="Diamond 43"/>
            <p:cNvSpPr>
              <a:spLocks noChangeArrowheads="1"/>
            </p:cNvSpPr>
            <p:nvPr/>
          </p:nvSpPr>
          <p:spPr bwMode="auto">
            <a:xfrm>
              <a:off x="3071802" y="342900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92" name="Diamond 44"/>
            <p:cNvSpPr>
              <a:spLocks noChangeArrowheads="1"/>
            </p:cNvSpPr>
            <p:nvPr/>
          </p:nvSpPr>
          <p:spPr bwMode="auto">
            <a:xfrm>
              <a:off x="3428992" y="371475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93" name="Diamond 45"/>
            <p:cNvSpPr>
              <a:spLocks noChangeArrowheads="1"/>
            </p:cNvSpPr>
            <p:nvPr/>
          </p:nvSpPr>
          <p:spPr bwMode="auto">
            <a:xfrm>
              <a:off x="2928926" y="378619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94" name="Diamond 46"/>
            <p:cNvSpPr>
              <a:spLocks noChangeArrowheads="1"/>
            </p:cNvSpPr>
            <p:nvPr/>
          </p:nvSpPr>
          <p:spPr bwMode="auto">
            <a:xfrm>
              <a:off x="3286116" y="400050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95" name="Diamond 47"/>
            <p:cNvSpPr>
              <a:spLocks noChangeArrowheads="1"/>
            </p:cNvSpPr>
            <p:nvPr/>
          </p:nvSpPr>
          <p:spPr bwMode="auto">
            <a:xfrm>
              <a:off x="4195762" y="348139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96" name="Diamond 48"/>
            <p:cNvSpPr>
              <a:spLocks noChangeArrowheads="1"/>
            </p:cNvSpPr>
            <p:nvPr/>
          </p:nvSpPr>
          <p:spPr bwMode="auto">
            <a:xfrm>
              <a:off x="3695696" y="355282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97" name="Diamond 49"/>
            <p:cNvSpPr>
              <a:spLocks noChangeArrowheads="1"/>
            </p:cNvSpPr>
            <p:nvPr/>
          </p:nvSpPr>
          <p:spPr bwMode="auto">
            <a:xfrm>
              <a:off x="4052886" y="376714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98" name="Diamond 50"/>
            <p:cNvSpPr>
              <a:spLocks noChangeArrowheads="1"/>
            </p:cNvSpPr>
            <p:nvPr/>
          </p:nvSpPr>
          <p:spPr bwMode="auto">
            <a:xfrm>
              <a:off x="3338506" y="433864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199" name="Diamond 51"/>
            <p:cNvSpPr>
              <a:spLocks noChangeArrowheads="1"/>
            </p:cNvSpPr>
            <p:nvPr/>
          </p:nvSpPr>
          <p:spPr bwMode="auto">
            <a:xfrm>
              <a:off x="3195630" y="462439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00" name="Diamond 52"/>
            <p:cNvSpPr>
              <a:spLocks noChangeArrowheads="1"/>
            </p:cNvSpPr>
            <p:nvPr/>
          </p:nvSpPr>
          <p:spPr bwMode="auto">
            <a:xfrm>
              <a:off x="3490906" y="449104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01" name="Diamond 53"/>
            <p:cNvSpPr>
              <a:spLocks noChangeArrowheads="1"/>
            </p:cNvSpPr>
            <p:nvPr/>
          </p:nvSpPr>
          <p:spPr bwMode="auto">
            <a:xfrm>
              <a:off x="3348030" y="477679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02" name="Diamond 54"/>
            <p:cNvSpPr>
              <a:spLocks noChangeArrowheads="1"/>
            </p:cNvSpPr>
            <p:nvPr/>
          </p:nvSpPr>
          <p:spPr bwMode="auto">
            <a:xfrm>
              <a:off x="3286116" y="435769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03" name="Diamond 55"/>
            <p:cNvSpPr>
              <a:spLocks noChangeArrowheads="1"/>
            </p:cNvSpPr>
            <p:nvPr/>
          </p:nvSpPr>
          <p:spPr bwMode="auto">
            <a:xfrm>
              <a:off x="3643306" y="464344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04" name="Diamond 56"/>
            <p:cNvSpPr>
              <a:spLocks noChangeArrowheads="1"/>
            </p:cNvSpPr>
            <p:nvPr/>
          </p:nvSpPr>
          <p:spPr bwMode="auto">
            <a:xfrm>
              <a:off x="3143240" y="471488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05" name="Diamond 57"/>
            <p:cNvSpPr>
              <a:spLocks noChangeArrowheads="1"/>
            </p:cNvSpPr>
            <p:nvPr/>
          </p:nvSpPr>
          <p:spPr bwMode="auto">
            <a:xfrm>
              <a:off x="3500430" y="492919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06" name="Diamond 58"/>
            <p:cNvSpPr>
              <a:spLocks noChangeArrowheads="1"/>
            </p:cNvSpPr>
            <p:nvPr/>
          </p:nvSpPr>
          <p:spPr bwMode="auto">
            <a:xfrm>
              <a:off x="4410076" y="441008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07" name="Diamond 59"/>
            <p:cNvSpPr>
              <a:spLocks noChangeArrowheads="1"/>
            </p:cNvSpPr>
            <p:nvPr/>
          </p:nvSpPr>
          <p:spPr bwMode="auto">
            <a:xfrm>
              <a:off x="3910010" y="448152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08" name="Diamond 60"/>
            <p:cNvSpPr>
              <a:spLocks noChangeArrowheads="1"/>
            </p:cNvSpPr>
            <p:nvPr/>
          </p:nvSpPr>
          <p:spPr bwMode="auto">
            <a:xfrm>
              <a:off x="4267200" y="469583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09" name="Diamond 61"/>
            <p:cNvSpPr>
              <a:spLocks noChangeArrowheads="1"/>
            </p:cNvSpPr>
            <p:nvPr/>
          </p:nvSpPr>
          <p:spPr bwMode="auto">
            <a:xfrm>
              <a:off x="2338374" y="385762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10" name="Diamond 62"/>
            <p:cNvSpPr>
              <a:spLocks noChangeArrowheads="1"/>
            </p:cNvSpPr>
            <p:nvPr/>
          </p:nvSpPr>
          <p:spPr bwMode="auto">
            <a:xfrm>
              <a:off x="2124060" y="407194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11" name="Diamond 63"/>
            <p:cNvSpPr>
              <a:spLocks noChangeArrowheads="1"/>
            </p:cNvSpPr>
            <p:nvPr/>
          </p:nvSpPr>
          <p:spPr bwMode="auto">
            <a:xfrm>
              <a:off x="2490774" y="401002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12" name="Diamond 64"/>
            <p:cNvSpPr>
              <a:spLocks noChangeArrowheads="1"/>
            </p:cNvSpPr>
            <p:nvPr/>
          </p:nvSpPr>
          <p:spPr bwMode="auto">
            <a:xfrm>
              <a:off x="2347898" y="429578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13" name="Diamond 65"/>
            <p:cNvSpPr>
              <a:spLocks noChangeArrowheads="1"/>
            </p:cNvSpPr>
            <p:nvPr/>
          </p:nvSpPr>
          <p:spPr bwMode="auto">
            <a:xfrm>
              <a:off x="2285984" y="387667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14" name="Diamond 66"/>
            <p:cNvSpPr>
              <a:spLocks noChangeArrowheads="1"/>
            </p:cNvSpPr>
            <p:nvPr/>
          </p:nvSpPr>
          <p:spPr bwMode="auto">
            <a:xfrm>
              <a:off x="2643174" y="416242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15" name="Diamond 67"/>
            <p:cNvSpPr>
              <a:spLocks noChangeArrowheads="1"/>
            </p:cNvSpPr>
            <p:nvPr/>
          </p:nvSpPr>
          <p:spPr bwMode="auto">
            <a:xfrm>
              <a:off x="2071670" y="416242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16" name="Diamond 68"/>
            <p:cNvSpPr>
              <a:spLocks noChangeArrowheads="1"/>
            </p:cNvSpPr>
            <p:nvPr/>
          </p:nvSpPr>
          <p:spPr bwMode="auto">
            <a:xfrm>
              <a:off x="2500298" y="444818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17" name="Diamond 69"/>
            <p:cNvSpPr>
              <a:spLocks noChangeArrowheads="1"/>
            </p:cNvSpPr>
            <p:nvPr/>
          </p:nvSpPr>
          <p:spPr bwMode="auto">
            <a:xfrm>
              <a:off x="3409944" y="392906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18" name="Diamond 70"/>
            <p:cNvSpPr>
              <a:spLocks noChangeArrowheads="1"/>
            </p:cNvSpPr>
            <p:nvPr/>
          </p:nvSpPr>
          <p:spPr bwMode="auto">
            <a:xfrm>
              <a:off x="2909878" y="400050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19" name="Diamond 71"/>
            <p:cNvSpPr>
              <a:spLocks noChangeArrowheads="1"/>
            </p:cNvSpPr>
            <p:nvPr/>
          </p:nvSpPr>
          <p:spPr bwMode="auto">
            <a:xfrm>
              <a:off x="3267068" y="421481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20" name="Diamond 72"/>
            <p:cNvSpPr>
              <a:spLocks noChangeArrowheads="1"/>
            </p:cNvSpPr>
            <p:nvPr/>
          </p:nvSpPr>
          <p:spPr bwMode="auto">
            <a:xfrm>
              <a:off x="1552556" y="292893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21" name="Diamond 73"/>
            <p:cNvSpPr>
              <a:spLocks noChangeArrowheads="1"/>
            </p:cNvSpPr>
            <p:nvPr/>
          </p:nvSpPr>
          <p:spPr bwMode="auto">
            <a:xfrm>
              <a:off x="1409680" y="321468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22" name="Diamond 74"/>
            <p:cNvSpPr>
              <a:spLocks noChangeArrowheads="1"/>
            </p:cNvSpPr>
            <p:nvPr/>
          </p:nvSpPr>
          <p:spPr bwMode="auto">
            <a:xfrm>
              <a:off x="1704956" y="308133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23" name="Diamond 75"/>
            <p:cNvSpPr>
              <a:spLocks noChangeArrowheads="1"/>
            </p:cNvSpPr>
            <p:nvPr/>
          </p:nvSpPr>
          <p:spPr bwMode="auto">
            <a:xfrm>
              <a:off x="1562080" y="336708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24" name="Diamond 76"/>
            <p:cNvSpPr>
              <a:spLocks noChangeArrowheads="1"/>
            </p:cNvSpPr>
            <p:nvPr/>
          </p:nvSpPr>
          <p:spPr bwMode="auto">
            <a:xfrm>
              <a:off x="1500166" y="294798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25" name="Diamond 77"/>
            <p:cNvSpPr>
              <a:spLocks noChangeArrowheads="1"/>
            </p:cNvSpPr>
            <p:nvPr/>
          </p:nvSpPr>
          <p:spPr bwMode="auto">
            <a:xfrm>
              <a:off x="1857356" y="323373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26" name="Diamond 78"/>
            <p:cNvSpPr>
              <a:spLocks noChangeArrowheads="1"/>
            </p:cNvSpPr>
            <p:nvPr/>
          </p:nvSpPr>
          <p:spPr bwMode="auto">
            <a:xfrm>
              <a:off x="1357290" y="330517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27" name="Diamond 79"/>
            <p:cNvSpPr>
              <a:spLocks noChangeArrowheads="1"/>
            </p:cNvSpPr>
            <p:nvPr/>
          </p:nvSpPr>
          <p:spPr bwMode="auto">
            <a:xfrm>
              <a:off x="1714480" y="351948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28" name="Diamond 80"/>
            <p:cNvSpPr>
              <a:spLocks noChangeArrowheads="1"/>
            </p:cNvSpPr>
            <p:nvPr/>
          </p:nvSpPr>
          <p:spPr bwMode="auto">
            <a:xfrm>
              <a:off x="2624126" y="300037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29" name="Diamond 81"/>
            <p:cNvSpPr>
              <a:spLocks noChangeArrowheads="1"/>
            </p:cNvSpPr>
            <p:nvPr/>
          </p:nvSpPr>
          <p:spPr bwMode="auto">
            <a:xfrm>
              <a:off x="2124060" y="307181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30" name="Diamond 82"/>
            <p:cNvSpPr>
              <a:spLocks noChangeArrowheads="1"/>
            </p:cNvSpPr>
            <p:nvPr/>
          </p:nvSpPr>
          <p:spPr bwMode="auto">
            <a:xfrm>
              <a:off x="2481250" y="328612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31" name="Diamond 94"/>
            <p:cNvSpPr>
              <a:spLocks noChangeArrowheads="1"/>
            </p:cNvSpPr>
            <p:nvPr/>
          </p:nvSpPr>
          <p:spPr bwMode="auto">
            <a:xfrm>
              <a:off x="3409944" y="319563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32" name="Diamond 95"/>
            <p:cNvSpPr>
              <a:spLocks noChangeArrowheads="1"/>
            </p:cNvSpPr>
            <p:nvPr/>
          </p:nvSpPr>
          <p:spPr bwMode="auto">
            <a:xfrm>
              <a:off x="3267068" y="348139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33" name="Diamond 96"/>
            <p:cNvSpPr>
              <a:spLocks noChangeArrowheads="1"/>
            </p:cNvSpPr>
            <p:nvPr/>
          </p:nvSpPr>
          <p:spPr bwMode="auto">
            <a:xfrm>
              <a:off x="3562344" y="334803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34" name="Diamond 97"/>
            <p:cNvSpPr>
              <a:spLocks noChangeArrowheads="1"/>
            </p:cNvSpPr>
            <p:nvPr/>
          </p:nvSpPr>
          <p:spPr bwMode="auto">
            <a:xfrm>
              <a:off x="3419468" y="363379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35" name="Diamond 98"/>
            <p:cNvSpPr>
              <a:spLocks noChangeArrowheads="1"/>
            </p:cNvSpPr>
            <p:nvPr/>
          </p:nvSpPr>
          <p:spPr bwMode="auto">
            <a:xfrm>
              <a:off x="3357554" y="321468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36" name="Diamond 99"/>
            <p:cNvSpPr>
              <a:spLocks noChangeArrowheads="1"/>
            </p:cNvSpPr>
            <p:nvPr/>
          </p:nvSpPr>
          <p:spPr bwMode="auto">
            <a:xfrm>
              <a:off x="3714744" y="350043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37" name="Diamond 100"/>
            <p:cNvSpPr>
              <a:spLocks noChangeArrowheads="1"/>
            </p:cNvSpPr>
            <p:nvPr/>
          </p:nvSpPr>
          <p:spPr bwMode="auto">
            <a:xfrm>
              <a:off x="3214678" y="357187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38" name="Diamond 101"/>
            <p:cNvSpPr>
              <a:spLocks noChangeArrowheads="1"/>
            </p:cNvSpPr>
            <p:nvPr/>
          </p:nvSpPr>
          <p:spPr bwMode="auto">
            <a:xfrm>
              <a:off x="3571868" y="378619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39" name="Diamond 102"/>
            <p:cNvSpPr>
              <a:spLocks noChangeArrowheads="1"/>
            </p:cNvSpPr>
            <p:nvPr/>
          </p:nvSpPr>
          <p:spPr bwMode="auto">
            <a:xfrm>
              <a:off x="4481514" y="326707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40" name="Diamond 103"/>
            <p:cNvSpPr>
              <a:spLocks noChangeArrowheads="1"/>
            </p:cNvSpPr>
            <p:nvPr/>
          </p:nvSpPr>
          <p:spPr bwMode="auto">
            <a:xfrm>
              <a:off x="3981448" y="333851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41" name="Diamond 104"/>
            <p:cNvSpPr>
              <a:spLocks noChangeArrowheads="1"/>
            </p:cNvSpPr>
            <p:nvPr/>
          </p:nvSpPr>
          <p:spPr bwMode="auto">
            <a:xfrm>
              <a:off x="4338638" y="355282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42" name="Diamond 105"/>
            <p:cNvSpPr>
              <a:spLocks noChangeArrowheads="1"/>
            </p:cNvSpPr>
            <p:nvPr/>
          </p:nvSpPr>
          <p:spPr bwMode="auto">
            <a:xfrm>
              <a:off x="3767134" y="391001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43" name="Diamond 106"/>
            <p:cNvSpPr>
              <a:spLocks noChangeArrowheads="1"/>
            </p:cNvSpPr>
            <p:nvPr/>
          </p:nvSpPr>
          <p:spPr bwMode="auto">
            <a:xfrm>
              <a:off x="3624258" y="419577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44" name="Diamond 107"/>
            <p:cNvSpPr>
              <a:spLocks noChangeArrowheads="1"/>
            </p:cNvSpPr>
            <p:nvPr/>
          </p:nvSpPr>
          <p:spPr bwMode="auto">
            <a:xfrm>
              <a:off x="3919534" y="406241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45" name="Diamond 108"/>
            <p:cNvSpPr>
              <a:spLocks noChangeArrowheads="1"/>
            </p:cNvSpPr>
            <p:nvPr/>
          </p:nvSpPr>
          <p:spPr bwMode="auto">
            <a:xfrm>
              <a:off x="3776658" y="434817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46" name="Diamond 109"/>
            <p:cNvSpPr>
              <a:spLocks noChangeArrowheads="1"/>
            </p:cNvSpPr>
            <p:nvPr/>
          </p:nvSpPr>
          <p:spPr bwMode="auto">
            <a:xfrm>
              <a:off x="3714744" y="392906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47" name="Diamond 110"/>
            <p:cNvSpPr>
              <a:spLocks noChangeArrowheads="1"/>
            </p:cNvSpPr>
            <p:nvPr/>
          </p:nvSpPr>
          <p:spPr bwMode="auto">
            <a:xfrm>
              <a:off x="4071934" y="421481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48" name="Diamond 111"/>
            <p:cNvSpPr>
              <a:spLocks noChangeArrowheads="1"/>
            </p:cNvSpPr>
            <p:nvPr/>
          </p:nvSpPr>
          <p:spPr bwMode="auto">
            <a:xfrm>
              <a:off x="3571868" y="428625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49" name="Diamond 112"/>
            <p:cNvSpPr>
              <a:spLocks noChangeArrowheads="1"/>
            </p:cNvSpPr>
            <p:nvPr/>
          </p:nvSpPr>
          <p:spPr bwMode="auto">
            <a:xfrm>
              <a:off x="3929058" y="450057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50" name="Diamond 113"/>
            <p:cNvSpPr>
              <a:spLocks noChangeArrowheads="1"/>
            </p:cNvSpPr>
            <p:nvPr/>
          </p:nvSpPr>
          <p:spPr bwMode="auto">
            <a:xfrm>
              <a:off x="4838704" y="398145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51" name="Diamond 114"/>
            <p:cNvSpPr>
              <a:spLocks noChangeArrowheads="1"/>
            </p:cNvSpPr>
            <p:nvPr/>
          </p:nvSpPr>
          <p:spPr bwMode="auto">
            <a:xfrm>
              <a:off x="4338638" y="405289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52" name="Diamond 115"/>
            <p:cNvSpPr>
              <a:spLocks noChangeArrowheads="1"/>
            </p:cNvSpPr>
            <p:nvPr/>
          </p:nvSpPr>
          <p:spPr bwMode="auto">
            <a:xfrm>
              <a:off x="4695828" y="426720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53" name="Diamond 116"/>
            <p:cNvSpPr>
              <a:spLocks noChangeArrowheads="1"/>
            </p:cNvSpPr>
            <p:nvPr/>
          </p:nvSpPr>
          <p:spPr bwMode="auto">
            <a:xfrm>
              <a:off x="4052886" y="469583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54" name="Diamond 117"/>
            <p:cNvSpPr>
              <a:spLocks noChangeArrowheads="1"/>
            </p:cNvSpPr>
            <p:nvPr/>
          </p:nvSpPr>
          <p:spPr bwMode="auto">
            <a:xfrm>
              <a:off x="3910010" y="498158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55" name="Diamond 118"/>
            <p:cNvSpPr>
              <a:spLocks noChangeArrowheads="1"/>
            </p:cNvSpPr>
            <p:nvPr/>
          </p:nvSpPr>
          <p:spPr bwMode="auto">
            <a:xfrm>
              <a:off x="4205286" y="484823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56" name="Diamond 119"/>
            <p:cNvSpPr>
              <a:spLocks noChangeArrowheads="1"/>
            </p:cNvSpPr>
            <p:nvPr/>
          </p:nvSpPr>
          <p:spPr bwMode="auto">
            <a:xfrm>
              <a:off x="4062410" y="513398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57" name="Diamond 120"/>
            <p:cNvSpPr>
              <a:spLocks noChangeArrowheads="1"/>
            </p:cNvSpPr>
            <p:nvPr/>
          </p:nvSpPr>
          <p:spPr bwMode="auto">
            <a:xfrm>
              <a:off x="4000496" y="471488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58" name="Diamond 121"/>
            <p:cNvSpPr>
              <a:spLocks noChangeArrowheads="1"/>
            </p:cNvSpPr>
            <p:nvPr/>
          </p:nvSpPr>
          <p:spPr bwMode="auto">
            <a:xfrm>
              <a:off x="4357686" y="500063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59" name="Diamond 122"/>
            <p:cNvSpPr>
              <a:spLocks noChangeArrowheads="1"/>
            </p:cNvSpPr>
            <p:nvPr/>
          </p:nvSpPr>
          <p:spPr bwMode="auto">
            <a:xfrm>
              <a:off x="3857620" y="507207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60" name="Diamond 123"/>
            <p:cNvSpPr>
              <a:spLocks noChangeArrowheads="1"/>
            </p:cNvSpPr>
            <p:nvPr/>
          </p:nvSpPr>
          <p:spPr bwMode="auto">
            <a:xfrm>
              <a:off x="6500826" y="485776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61" name="Diamond 124"/>
            <p:cNvSpPr>
              <a:spLocks noChangeArrowheads="1"/>
            </p:cNvSpPr>
            <p:nvPr/>
          </p:nvSpPr>
          <p:spPr bwMode="auto">
            <a:xfrm>
              <a:off x="5124456" y="476727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62" name="Diamond 125"/>
            <p:cNvSpPr>
              <a:spLocks noChangeArrowheads="1"/>
            </p:cNvSpPr>
            <p:nvPr/>
          </p:nvSpPr>
          <p:spPr bwMode="auto">
            <a:xfrm>
              <a:off x="4624390" y="483871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63" name="Diamond 126"/>
            <p:cNvSpPr>
              <a:spLocks noChangeArrowheads="1"/>
            </p:cNvSpPr>
            <p:nvPr/>
          </p:nvSpPr>
          <p:spPr bwMode="auto">
            <a:xfrm>
              <a:off x="4981580" y="505302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64" name="Diamond 127"/>
            <p:cNvSpPr>
              <a:spLocks noChangeArrowheads="1"/>
            </p:cNvSpPr>
            <p:nvPr/>
          </p:nvSpPr>
          <p:spPr bwMode="auto">
            <a:xfrm>
              <a:off x="4572000" y="333851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65" name="Diamond 128"/>
            <p:cNvSpPr>
              <a:spLocks noChangeArrowheads="1"/>
            </p:cNvSpPr>
            <p:nvPr/>
          </p:nvSpPr>
          <p:spPr bwMode="auto">
            <a:xfrm>
              <a:off x="4429124" y="362426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66" name="Diamond 129"/>
            <p:cNvSpPr>
              <a:spLocks noChangeArrowheads="1"/>
            </p:cNvSpPr>
            <p:nvPr/>
          </p:nvSpPr>
          <p:spPr bwMode="auto">
            <a:xfrm>
              <a:off x="4724400" y="349091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67" name="Diamond 130"/>
            <p:cNvSpPr>
              <a:spLocks noChangeArrowheads="1"/>
            </p:cNvSpPr>
            <p:nvPr/>
          </p:nvSpPr>
          <p:spPr bwMode="auto">
            <a:xfrm>
              <a:off x="4581524" y="377666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68" name="Diamond 131"/>
            <p:cNvSpPr>
              <a:spLocks noChangeArrowheads="1"/>
            </p:cNvSpPr>
            <p:nvPr/>
          </p:nvSpPr>
          <p:spPr bwMode="auto">
            <a:xfrm>
              <a:off x="4519610" y="335756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69" name="Diamond 132"/>
            <p:cNvSpPr>
              <a:spLocks noChangeArrowheads="1"/>
            </p:cNvSpPr>
            <p:nvPr/>
          </p:nvSpPr>
          <p:spPr bwMode="auto">
            <a:xfrm>
              <a:off x="4876800" y="364331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70" name="Diamond 133"/>
            <p:cNvSpPr>
              <a:spLocks noChangeArrowheads="1"/>
            </p:cNvSpPr>
            <p:nvPr/>
          </p:nvSpPr>
          <p:spPr bwMode="auto">
            <a:xfrm>
              <a:off x="4376734" y="371475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71" name="Diamond 134"/>
            <p:cNvSpPr>
              <a:spLocks noChangeArrowheads="1"/>
            </p:cNvSpPr>
            <p:nvPr/>
          </p:nvSpPr>
          <p:spPr bwMode="auto">
            <a:xfrm>
              <a:off x="4733924" y="392906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72" name="Diamond 135"/>
            <p:cNvSpPr>
              <a:spLocks noChangeArrowheads="1"/>
            </p:cNvSpPr>
            <p:nvPr/>
          </p:nvSpPr>
          <p:spPr bwMode="auto">
            <a:xfrm>
              <a:off x="5643570" y="340995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73" name="Diamond 136"/>
            <p:cNvSpPr>
              <a:spLocks noChangeArrowheads="1"/>
            </p:cNvSpPr>
            <p:nvPr/>
          </p:nvSpPr>
          <p:spPr bwMode="auto">
            <a:xfrm>
              <a:off x="5143504" y="348139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74" name="Diamond 137"/>
            <p:cNvSpPr>
              <a:spLocks noChangeArrowheads="1"/>
            </p:cNvSpPr>
            <p:nvPr/>
          </p:nvSpPr>
          <p:spPr bwMode="auto">
            <a:xfrm>
              <a:off x="5500694" y="369570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75" name="Diamond 138"/>
            <p:cNvSpPr>
              <a:spLocks noChangeArrowheads="1"/>
            </p:cNvSpPr>
            <p:nvPr/>
          </p:nvSpPr>
          <p:spPr bwMode="auto">
            <a:xfrm>
              <a:off x="1447776" y="407194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76" name="Diamond 139"/>
            <p:cNvSpPr>
              <a:spLocks noChangeArrowheads="1"/>
            </p:cNvSpPr>
            <p:nvPr/>
          </p:nvSpPr>
          <p:spPr bwMode="auto">
            <a:xfrm>
              <a:off x="1804966" y="428625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77" name="Diamond 140"/>
            <p:cNvSpPr>
              <a:spLocks noChangeArrowheads="1"/>
            </p:cNvSpPr>
            <p:nvPr/>
          </p:nvSpPr>
          <p:spPr bwMode="auto">
            <a:xfrm>
              <a:off x="1500166" y="405289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78" name="Diamond 141"/>
            <p:cNvSpPr>
              <a:spLocks noChangeArrowheads="1"/>
            </p:cNvSpPr>
            <p:nvPr/>
          </p:nvSpPr>
          <p:spPr bwMode="auto">
            <a:xfrm>
              <a:off x="1652566" y="420529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79" name="Diamond 142"/>
            <p:cNvSpPr>
              <a:spLocks noChangeArrowheads="1"/>
            </p:cNvSpPr>
            <p:nvPr/>
          </p:nvSpPr>
          <p:spPr bwMode="auto">
            <a:xfrm>
              <a:off x="1947842" y="407194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80" name="Diamond 143"/>
            <p:cNvSpPr>
              <a:spLocks noChangeArrowheads="1"/>
            </p:cNvSpPr>
            <p:nvPr/>
          </p:nvSpPr>
          <p:spPr bwMode="auto">
            <a:xfrm>
              <a:off x="1447776" y="414338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81" name="Diamond 144"/>
            <p:cNvSpPr>
              <a:spLocks noChangeArrowheads="1"/>
            </p:cNvSpPr>
            <p:nvPr/>
          </p:nvSpPr>
          <p:spPr bwMode="auto">
            <a:xfrm>
              <a:off x="1804966" y="435769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82" name="Diamond 145"/>
            <p:cNvSpPr>
              <a:spLocks noChangeArrowheads="1"/>
            </p:cNvSpPr>
            <p:nvPr/>
          </p:nvSpPr>
          <p:spPr bwMode="auto">
            <a:xfrm>
              <a:off x="2571736" y="412433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83" name="Diamond 146"/>
            <p:cNvSpPr>
              <a:spLocks noChangeArrowheads="1"/>
            </p:cNvSpPr>
            <p:nvPr/>
          </p:nvSpPr>
          <p:spPr bwMode="auto">
            <a:xfrm>
              <a:off x="2357422" y="412433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84" name="Diamond 147"/>
            <p:cNvSpPr>
              <a:spLocks noChangeArrowheads="1"/>
            </p:cNvSpPr>
            <p:nvPr/>
          </p:nvSpPr>
          <p:spPr bwMode="auto">
            <a:xfrm>
              <a:off x="2214546" y="441008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85" name="Diamond 148"/>
            <p:cNvSpPr>
              <a:spLocks noChangeArrowheads="1"/>
            </p:cNvSpPr>
            <p:nvPr/>
          </p:nvSpPr>
          <p:spPr bwMode="auto">
            <a:xfrm>
              <a:off x="2509822" y="427673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86" name="Diamond 149"/>
            <p:cNvSpPr>
              <a:spLocks noChangeArrowheads="1"/>
            </p:cNvSpPr>
            <p:nvPr/>
          </p:nvSpPr>
          <p:spPr bwMode="auto">
            <a:xfrm>
              <a:off x="2366946" y="456248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87" name="Diamond 150"/>
            <p:cNvSpPr>
              <a:spLocks noChangeArrowheads="1"/>
            </p:cNvSpPr>
            <p:nvPr/>
          </p:nvSpPr>
          <p:spPr bwMode="auto">
            <a:xfrm>
              <a:off x="2305032" y="414338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88" name="Diamond 151"/>
            <p:cNvSpPr>
              <a:spLocks noChangeArrowheads="1"/>
            </p:cNvSpPr>
            <p:nvPr/>
          </p:nvSpPr>
          <p:spPr bwMode="auto">
            <a:xfrm>
              <a:off x="2662222" y="442913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89" name="Diamond 152"/>
            <p:cNvSpPr>
              <a:spLocks noChangeArrowheads="1"/>
            </p:cNvSpPr>
            <p:nvPr/>
          </p:nvSpPr>
          <p:spPr bwMode="auto">
            <a:xfrm>
              <a:off x="2162156" y="450057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90" name="Diamond 153"/>
            <p:cNvSpPr>
              <a:spLocks noChangeArrowheads="1"/>
            </p:cNvSpPr>
            <p:nvPr/>
          </p:nvSpPr>
          <p:spPr bwMode="auto">
            <a:xfrm>
              <a:off x="2519346" y="471488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91" name="Diamond 154"/>
            <p:cNvSpPr>
              <a:spLocks noChangeArrowheads="1"/>
            </p:cNvSpPr>
            <p:nvPr/>
          </p:nvSpPr>
          <p:spPr bwMode="auto">
            <a:xfrm>
              <a:off x="2928926" y="426720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92" name="Diamond 155"/>
            <p:cNvSpPr>
              <a:spLocks noChangeArrowheads="1"/>
            </p:cNvSpPr>
            <p:nvPr/>
          </p:nvSpPr>
          <p:spPr bwMode="auto">
            <a:xfrm>
              <a:off x="2857488" y="442913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93" name="Diamond 156"/>
            <p:cNvSpPr>
              <a:spLocks noChangeArrowheads="1"/>
            </p:cNvSpPr>
            <p:nvPr/>
          </p:nvSpPr>
          <p:spPr bwMode="auto">
            <a:xfrm>
              <a:off x="2357422" y="450057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94" name="Diamond 157"/>
            <p:cNvSpPr>
              <a:spLocks noChangeArrowheads="1"/>
            </p:cNvSpPr>
            <p:nvPr/>
          </p:nvSpPr>
          <p:spPr bwMode="auto">
            <a:xfrm>
              <a:off x="2714612" y="471488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95" name="Diamond 158"/>
            <p:cNvSpPr>
              <a:spLocks noChangeArrowheads="1"/>
            </p:cNvSpPr>
            <p:nvPr/>
          </p:nvSpPr>
          <p:spPr bwMode="auto">
            <a:xfrm>
              <a:off x="2409812" y="448152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96" name="Diamond 159"/>
            <p:cNvSpPr>
              <a:spLocks noChangeArrowheads="1"/>
            </p:cNvSpPr>
            <p:nvPr/>
          </p:nvSpPr>
          <p:spPr bwMode="auto">
            <a:xfrm>
              <a:off x="2562212" y="463392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97" name="Diamond 160"/>
            <p:cNvSpPr>
              <a:spLocks noChangeArrowheads="1"/>
            </p:cNvSpPr>
            <p:nvPr/>
          </p:nvSpPr>
          <p:spPr bwMode="auto">
            <a:xfrm>
              <a:off x="2857488" y="450057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98" name="Diamond 161"/>
            <p:cNvSpPr>
              <a:spLocks noChangeArrowheads="1"/>
            </p:cNvSpPr>
            <p:nvPr/>
          </p:nvSpPr>
          <p:spPr bwMode="auto">
            <a:xfrm>
              <a:off x="2357422" y="457200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299" name="Diamond 162"/>
            <p:cNvSpPr>
              <a:spLocks noChangeArrowheads="1"/>
            </p:cNvSpPr>
            <p:nvPr/>
          </p:nvSpPr>
          <p:spPr bwMode="auto">
            <a:xfrm>
              <a:off x="2714612" y="478632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00" name="Diamond 163"/>
            <p:cNvSpPr>
              <a:spLocks noChangeArrowheads="1"/>
            </p:cNvSpPr>
            <p:nvPr/>
          </p:nvSpPr>
          <p:spPr bwMode="auto">
            <a:xfrm>
              <a:off x="3481382" y="455296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01" name="Diamond 164"/>
            <p:cNvSpPr>
              <a:spLocks noChangeArrowheads="1"/>
            </p:cNvSpPr>
            <p:nvPr/>
          </p:nvSpPr>
          <p:spPr bwMode="auto">
            <a:xfrm>
              <a:off x="3267068" y="455296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02" name="Diamond 165"/>
            <p:cNvSpPr>
              <a:spLocks noChangeArrowheads="1"/>
            </p:cNvSpPr>
            <p:nvPr/>
          </p:nvSpPr>
          <p:spPr bwMode="auto">
            <a:xfrm>
              <a:off x="3124192" y="483871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03" name="Diamond 166"/>
            <p:cNvSpPr>
              <a:spLocks noChangeArrowheads="1"/>
            </p:cNvSpPr>
            <p:nvPr/>
          </p:nvSpPr>
          <p:spPr bwMode="auto">
            <a:xfrm>
              <a:off x="3419468" y="470536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04" name="Diamond 167"/>
            <p:cNvSpPr>
              <a:spLocks noChangeArrowheads="1"/>
            </p:cNvSpPr>
            <p:nvPr/>
          </p:nvSpPr>
          <p:spPr bwMode="auto">
            <a:xfrm>
              <a:off x="3276592" y="499111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05" name="Diamond 168"/>
            <p:cNvSpPr>
              <a:spLocks noChangeArrowheads="1"/>
            </p:cNvSpPr>
            <p:nvPr/>
          </p:nvSpPr>
          <p:spPr bwMode="auto">
            <a:xfrm>
              <a:off x="3214678" y="457200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06" name="Diamond 169"/>
            <p:cNvSpPr>
              <a:spLocks noChangeArrowheads="1"/>
            </p:cNvSpPr>
            <p:nvPr/>
          </p:nvSpPr>
          <p:spPr bwMode="auto">
            <a:xfrm>
              <a:off x="3571868" y="485776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07" name="Diamond 170"/>
            <p:cNvSpPr>
              <a:spLocks noChangeArrowheads="1"/>
            </p:cNvSpPr>
            <p:nvPr/>
          </p:nvSpPr>
          <p:spPr bwMode="auto">
            <a:xfrm>
              <a:off x="3071802" y="492919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08" name="Diamond 171"/>
            <p:cNvSpPr>
              <a:spLocks noChangeArrowheads="1"/>
            </p:cNvSpPr>
            <p:nvPr/>
          </p:nvSpPr>
          <p:spPr bwMode="auto">
            <a:xfrm>
              <a:off x="3428992" y="514351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09" name="Diamond 172"/>
            <p:cNvSpPr>
              <a:spLocks noChangeArrowheads="1"/>
            </p:cNvSpPr>
            <p:nvPr/>
          </p:nvSpPr>
          <p:spPr bwMode="auto">
            <a:xfrm>
              <a:off x="3838572" y="469583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10" name="Diamond 173"/>
            <p:cNvSpPr>
              <a:spLocks noChangeArrowheads="1"/>
            </p:cNvSpPr>
            <p:nvPr/>
          </p:nvSpPr>
          <p:spPr bwMode="auto">
            <a:xfrm>
              <a:off x="2947974" y="323373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11" name="Diamond 174"/>
            <p:cNvSpPr>
              <a:spLocks noChangeArrowheads="1"/>
            </p:cNvSpPr>
            <p:nvPr/>
          </p:nvSpPr>
          <p:spPr bwMode="auto">
            <a:xfrm>
              <a:off x="2805098" y="351948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12" name="Diamond 175"/>
            <p:cNvSpPr>
              <a:spLocks noChangeArrowheads="1"/>
            </p:cNvSpPr>
            <p:nvPr/>
          </p:nvSpPr>
          <p:spPr bwMode="auto">
            <a:xfrm>
              <a:off x="2500298" y="328612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13" name="Diamond 176"/>
            <p:cNvSpPr>
              <a:spLocks noChangeArrowheads="1"/>
            </p:cNvSpPr>
            <p:nvPr/>
          </p:nvSpPr>
          <p:spPr bwMode="auto">
            <a:xfrm>
              <a:off x="2795574" y="315277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14" name="Diamond 177"/>
            <p:cNvSpPr>
              <a:spLocks noChangeArrowheads="1"/>
            </p:cNvSpPr>
            <p:nvPr/>
          </p:nvSpPr>
          <p:spPr bwMode="auto">
            <a:xfrm>
              <a:off x="2652698" y="343852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15" name="Diamond 178"/>
            <p:cNvSpPr>
              <a:spLocks noChangeArrowheads="1"/>
            </p:cNvSpPr>
            <p:nvPr/>
          </p:nvSpPr>
          <p:spPr bwMode="auto">
            <a:xfrm>
              <a:off x="2947974" y="330517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16" name="Diamond 179"/>
            <p:cNvSpPr>
              <a:spLocks noChangeArrowheads="1"/>
            </p:cNvSpPr>
            <p:nvPr/>
          </p:nvSpPr>
          <p:spPr bwMode="auto">
            <a:xfrm>
              <a:off x="2805098" y="359092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17" name="Diamond 180"/>
            <p:cNvSpPr>
              <a:spLocks noChangeArrowheads="1"/>
            </p:cNvSpPr>
            <p:nvPr/>
          </p:nvSpPr>
          <p:spPr bwMode="auto">
            <a:xfrm>
              <a:off x="3214678" y="314324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18" name="Diamond 181"/>
            <p:cNvSpPr>
              <a:spLocks noChangeArrowheads="1"/>
            </p:cNvSpPr>
            <p:nvPr/>
          </p:nvSpPr>
          <p:spPr bwMode="auto">
            <a:xfrm>
              <a:off x="3571868" y="335756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19" name="Diamond 182"/>
            <p:cNvSpPr>
              <a:spLocks noChangeArrowheads="1"/>
            </p:cNvSpPr>
            <p:nvPr/>
          </p:nvSpPr>
          <p:spPr bwMode="auto">
            <a:xfrm>
              <a:off x="3233726" y="316229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20" name="Diamond 183"/>
            <p:cNvSpPr>
              <a:spLocks noChangeArrowheads="1"/>
            </p:cNvSpPr>
            <p:nvPr/>
          </p:nvSpPr>
          <p:spPr bwMode="auto">
            <a:xfrm>
              <a:off x="3357554" y="335756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21" name="Diamond 184"/>
            <p:cNvSpPr>
              <a:spLocks noChangeArrowheads="1"/>
            </p:cNvSpPr>
            <p:nvPr/>
          </p:nvSpPr>
          <p:spPr bwMode="auto">
            <a:xfrm>
              <a:off x="3214678" y="364331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22" name="Diamond 185"/>
            <p:cNvSpPr>
              <a:spLocks noChangeArrowheads="1"/>
            </p:cNvSpPr>
            <p:nvPr/>
          </p:nvSpPr>
          <p:spPr bwMode="auto">
            <a:xfrm>
              <a:off x="3509954" y="350996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23" name="Diamond 186"/>
            <p:cNvSpPr>
              <a:spLocks noChangeArrowheads="1"/>
            </p:cNvSpPr>
            <p:nvPr/>
          </p:nvSpPr>
          <p:spPr bwMode="auto">
            <a:xfrm>
              <a:off x="3367078" y="379571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24" name="Diamond 187"/>
            <p:cNvSpPr>
              <a:spLocks noChangeArrowheads="1"/>
            </p:cNvSpPr>
            <p:nvPr/>
          </p:nvSpPr>
          <p:spPr bwMode="auto">
            <a:xfrm>
              <a:off x="3305164" y="337661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25" name="Diamond 188"/>
            <p:cNvSpPr>
              <a:spLocks noChangeArrowheads="1"/>
            </p:cNvSpPr>
            <p:nvPr/>
          </p:nvSpPr>
          <p:spPr bwMode="auto">
            <a:xfrm>
              <a:off x="3662354" y="366236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26" name="Diamond 189"/>
            <p:cNvSpPr>
              <a:spLocks noChangeArrowheads="1"/>
            </p:cNvSpPr>
            <p:nvPr/>
          </p:nvSpPr>
          <p:spPr bwMode="auto">
            <a:xfrm>
              <a:off x="3162288" y="373380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27" name="Diamond 190"/>
            <p:cNvSpPr>
              <a:spLocks noChangeArrowheads="1"/>
            </p:cNvSpPr>
            <p:nvPr/>
          </p:nvSpPr>
          <p:spPr bwMode="auto">
            <a:xfrm>
              <a:off x="3519478" y="394811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28" name="Diamond 191"/>
            <p:cNvSpPr>
              <a:spLocks noChangeArrowheads="1"/>
            </p:cNvSpPr>
            <p:nvPr/>
          </p:nvSpPr>
          <p:spPr bwMode="auto">
            <a:xfrm>
              <a:off x="2786050" y="321468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29" name="Diamond 192"/>
            <p:cNvSpPr>
              <a:spLocks noChangeArrowheads="1"/>
            </p:cNvSpPr>
            <p:nvPr/>
          </p:nvSpPr>
          <p:spPr bwMode="auto">
            <a:xfrm>
              <a:off x="2571736" y="321468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30" name="Diamond 193"/>
            <p:cNvSpPr>
              <a:spLocks noChangeArrowheads="1"/>
            </p:cNvSpPr>
            <p:nvPr/>
          </p:nvSpPr>
          <p:spPr bwMode="auto">
            <a:xfrm>
              <a:off x="2724136" y="336708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31" name="Diamond 194"/>
            <p:cNvSpPr>
              <a:spLocks noChangeArrowheads="1"/>
            </p:cNvSpPr>
            <p:nvPr/>
          </p:nvSpPr>
          <p:spPr bwMode="auto">
            <a:xfrm>
              <a:off x="2581260" y="365283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32" name="Diamond 195"/>
            <p:cNvSpPr>
              <a:spLocks noChangeArrowheads="1"/>
            </p:cNvSpPr>
            <p:nvPr/>
          </p:nvSpPr>
          <p:spPr bwMode="auto">
            <a:xfrm>
              <a:off x="2519346" y="323373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33" name="Diamond 196"/>
            <p:cNvSpPr>
              <a:spLocks noChangeArrowheads="1"/>
            </p:cNvSpPr>
            <p:nvPr/>
          </p:nvSpPr>
          <p:spPr bwMode="auto">
            <a:xfrm>
              <a:off x="2876536" y="351948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34" name="Diamond 197"/>
            <p:cNvSpPr>
              <a:spLocks noChangeArrowheads="1"/>
            </p:cNvSpPr>
            <p:nvPr/>
          </p:nvSpPr>
          <p:spPr bwMode="auto">
            <a:xfrm>
              <a:off x="2733660" y="380523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35" name="Diamond 198"/>
            <p:cNvSpPr>
              <a:spLocks noChangeArrowheads="1"/>
            </p:cNvSpPr>
            <p:nvPr/>
          </p:nvSpPr>
          <p:spPr bwMode="auto">
            <a:xfrm>
              <a:off x="3143240" y="335756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36" name="Diamond 199"/>
            <p:cNvSpPr>
              <a:spLocks noChangeArrowheads="1"/>
            </p:cNvSpPr>
            <p:nvPr/>
          </p:nvSpPr>
          <p:spPr bwMode="auto">
            <a:xfrm>
              <a:off x="2376470" y="373380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37" name="Diamond 200"/>
            <p:cNvSpPr>
              <a:spLocks noChangeArrowheads="1"/>
            </p:cNvSpPr>
            <p:nvPr/>
          </p:nvSpPr>
          <p:spPr bwMode="auto">
            <a:xfrm>
              <a:off x="2428860" y="371475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38" name="Diamond 201"/>
            <p:cNvSpPr>
              <a:spLocks noChangeArrowheads="1"/>
            </p:cNvSpPr>
            <p:nvPr/>
          </p:nvSpPr>
          <p:spPr bwMode="auto">
            <a:xfrm>
              <a:off x="2376470" y="380523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39" name="Diamond 202"/>
            <p:cNvSpPr>
              <a:spLocks noChangeArrowheads="1"/>
            </p:cNvSpPr>
            <p:nvPr/>
          </p:nvSpPr>
          <p:spPr bwMode="auto">
            <a:xfrm>
              <a:off x="1600176" y="365283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40" name="Diamond 203"/>
            <p:cNvSpPr>
              <a:spLocks noChangeArrowheads="1"/>
            </p:cNvSpPr>
            <p:nvPr/>
          </p:nvSpPr>
          <p:spPr bwMode="auto">
            <a:xfrm>
              <a:off x="1395386" y="359092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41" name="Diamond 204"/>
            <p:cNvSpPr>
              <a:spLocks noChangeArrowheads="1"/>
            </p:cNvSpPr>
            <p:nvPr/>
          </p:nvSpPr>
          <p:spPr bwMode="auto">
            <a:xfrm>
              <a:off x="1752576" y="380523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42" name="Diamond 205"/>
            <p:cNvSpPr>
              <a:spLocks noChangeArrowheads="1"/>
            </p:cNvSpPr>
            <p:nvPr/>
          </p:nvSpPr>
          <p:spPr bwMode="auto">
            <a:xfrm>
              <a:off x="1590652" y="359092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43" name="Diamond 206"/>
            <p:cNvSpPr>
              <a:spLocks noChangeArrowheads="1"/>
            </p:cNvSpPr>
            <p:nvPr/>
          </p:nvSpPr>
          <p:spPr bwMode="auto">
            <a:xfrm>
              <a:off x="1947842" y="380523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44" name="Diamond 207"/>
            <p:cNvSpPr>
              <a:spLocks noChangeArrowheads="1"/>
            </p:cNvSpPr>
            <p:nvPr/>
          </p:nvSpPr>
          <p:spPr bwMode="auto">
            <a:xfrm>
              <a:off x="1643042" y="357187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45" name="Diamond 208"/>
            <p:cNvSpPr>
              <a:spLocks noChangeArrowheads="1"/>
            </p:cNvSpPr>
            <p:nvPr/>
          </p:nvSpPr>
          <p:spPr bwMode="auto">
            <a:xfrm>
              <a:off x="1795442" y="372427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46" name="Diamond 209"/>
            <p:cNvSpPr>
              <a:spLocks noChangeArrowheads="1"/>
            </p:cNvSpPr>
            <p:nvPr/>
          </p:nvSpPr>
          <p:spPr bwMode="auto">
            <a:xfrm>
              <a:off x="2090718" y="359092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47" name="Diamond 210"/>
            <p:cNvSpPr>
              <a:spLocks noChangeArrowheads="1"/>
            </p:cNvSpPr>
            <p:nvPr/>
          </p:nvSpPr>
          <p:spPr bwMode="auto">
            <a:xfrm>
              <a:off x="1590652" y="366236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48" name="Diamond 211"/>
            <p:cNvSpPr>
              <a:spLocks noChangeArrowheads="1"/>
            </p:cNvSpPr>
            <p:nvPr/>
          </p:nvSpPr>
          <p:spPr bwMode="auto">
            <a:xfrm>
              <a:off x="1947842" y="387667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49" name="Diamond 212"/>
            <p:cNvSpPr>
              <a:spLocks noChangeArrowheads="1"/>
            </p:cNvSpPr>
            <p:nvPr/>
          </p:nvSpPr>
          <p:spPr bwMode="auto">
            <a:xfrm>
              <a:off x="2500298" y="364331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50" name="Diamond 213"/>
            <p:cNvSpPr>
              <a:spLocks noChangeArrowheads="1"/>
            </p:cNvSpPr>
            <p:nvPr/>
          </p:nvSpPr>
          <p:spPr bwMode="auto">
            <a:xfrm>
              <a:off x="2447908" y="366236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51" name="Diamond 214"/>
            <p:cNvSpPr>
              <a:spLocks noChangeArrowheads="1"/>
            </p:cNvSpPr>
            <p:nvPr/>
          </p:nvSpPr>
          <p:spPr bwMode="auto">
            <a:xfrm>
              <a:off x="2909878" y="321468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52" name="Diamond 215"/>
            <p:cNvSpPr>
              <a:spLocks noChangeArrowheads="1"/>
            </p:cNvSpPr>
            <p:nvPr/>
          </p:nvSpPr>
          <p:spPr bwMode="auto">
            <a:xfrm>
              <a:off x="2962268" y="319563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53" name="Diamond 216"/>
            <p:cNvSpPr>
              <a:spLocks noChangeArrowheads="1"/>
            </p:cNvSpPr>
            <p:nvPr/>
          </p:nvSpPr>
          <p:spPr bwMode="auto">
            <a:xfrm>
              <a:off x="2909878" y="328612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54" name="Diamond 217"/>
            <p:cNvSpPr>
              <a:spLocks noChangeArrowheads="1"/>
            </p:cNvSpPr>
            <p:nvPr/>
          </p:nvSpPr>
          <p:spPr bwMode="auto">
            <a:xfrm>
              <a:off x="2133584" y="313372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55" name="Diamond 218"/>
            <p:cNvSpPr>
              <a:spLocks noChangeArrowheads="1"/>
            </p:cNvSpPr>
            <p:nvPr/>
          </p:nvSpPr>
          <p:spPr bwMode="auto">
            <a:xfrm>
              <a:off x="1928794" y="307181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56" name="Diamond 219"/>
            <p:cNvSpPr>
              <a:spLocks noChangeArrowheads="1"/>
            </p:cNvSpPr>
            <p:nvPr/>
          </p:nvSpPr>
          <p:spPr bwMode="auto">
            <a:xfrm>
              <a:off x="2285984" y="328612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57" name="Diamond 220"/>
            <p:cNvSpPr>
              <a:spLocks noChangeArrowheads="1"/>
            </p:cNvSpPr>
            <p:nvPr/>
          </p:nvSpPr>
          <p:spPr bwMode="auto">
            <a:xfrm>
              <a:off x="2124060" y="307181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58" name="Diamond 221"/>
            <p:cNvSpPr>
              <a:spLocks noChangeArrowheads="1"/>
            </p:cNvSpPr>
            <p:nvPr/>
          </p:nvSpPr>
          <p:spPr bwMode="auto">
            <a:xfrm>
              <a:off x="2481250" y="328612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59" name="Diamond 222"/>
            <p:cNvSpPr>
              <a:spLocks noChangeArrowheads="1"/>
            </p:cNvSpPr>
            <p:nvPr/>
          </p:nvSpPr>
          <p:spPr bwMode="auto">
            <a:xfrm>
              <a:off x="2176450" y="305276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60" name="Diamond 223"/>
            <p:cNvSpPr>
              <a:spLocks noChangeArrowheads="1"/>
            </p:cNvSpPr>
            <p:nvPr/>
          </p:nvSpPr>
          <p:spPr bwMode="auto">
            <a:xfrm>
              <a:off x="2328850" y="320516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61" name="Diamond 224"/>
            <p:cNvSpPr>
              <a:spLocks noChangeArrowheads="1"/>
            </p:cNvSpPr>
            <p:nvPr/>
          </p:nvSpPr>
          <p:spPr bwMode="auto">
            <a:xfrm>
              <a:off x="2624126" y="307181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62" name="Diamond 225"/>
            <p:cNvSpPr>
              <a:spLocks noChangeArrowheads="1"/>
            </p:cNvSpPr>
            <p:nvPr/>
          </p:nvSpPr>
          <p:spPr bwMode="auto">
            <a:xfrm>
              <a:off x="2124060" y="314324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63" name="Diamond 226"/>
            <p:cNvSpPr>
              <a:spLocks noChangeArrowheads="1"/>
            </p:cNvSpPr>
            <p:nvPr/>
          </p:nvSpPr>
          <p:spPr bwMode="auto">
            <a:xfrm>
              <a:off x="2481250" y="335756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64" name="Diamond 227"/>
            <p:cNvSpPr>
              <a:spLocks noChangeArrowheads="1"/>
            </p:cNvSpPr>
            <p:nvPr/>
          </p:nvSpPr>
          <p:spPr bwMode="auto">
            <a:xfrm>
              <a:off x="3033706" y="312420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65" name="Diamond 228"/>
            <p:cNvSpPr>
              <a:spLocks noChangeArrowheads="1"/>
            </p:cNvSpPr>
            <p:nvPr/>
          </p:nvSpPr>
          <p:spPr bwMode="auto">
            <a:xfrm>
              <a:off x="2981316" y="314324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66" name="Diamond 229"/>
            <p:cNvSpPr>
              <a:spLocks noChangeArrowheads="1"/>
            </p:cNvSpPr>
            <p:nvPr/>
          </p:nvSpPr>
          <p:spPr bwMode="auto">
            <a:xfrm>
              <a:off x="1643042" y="300037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67" name="Diamond 230"/>
            <p:cNvSpPr>
              <a:spLocks noChangeArrowheads="1"/>
            </p:cNvSpPr>
            <p:nvPr/>
          </p:nvSpPr>
          <p:spPr bwMode="auto">
            <a:xfrm>
              <a:off x="2000232" y="321468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68" name="Diamond 231"/>
            <p:cNvSpPr>
              <a:spLocks noChangeArrowheads="1"/>
            </p:cNvSpPr>
            <p:nvPr/>
          </p:nvSpPr>
          <p:spPr bwMode="auto">
            <a:xfrm>
              <a:off x="1847832" y="313372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69" name="Diamond 232"/>
            <p:cNvSpPr>
              <a:spLocks noChangeArrowheads="1"/>
            </p:cNvSpPr>
            <p:nvPr/>
          </p:nvSpPr>
          <p:spPr bwMode="auto">
            <a:xfrm>
              <a:off x="2143108" y="300037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70" name="Diamond 233"/>
            <p:cNvSpPr>
              <a:spLocks noChangeArrowheads="1"/>
            </p:cNvSpPr>
            <p:nvPr/>
          </p:nvSpPr>
          <p:spPr bwMode="auto">
            <a:xfrm>
              <a:off x="1643042" y="307181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71" name="Diamond 234"/>
            <p:cNvSpPr>
              <a:spLocks noChangeArrowheads="1"/>
            </p:cNvSpPr>
            <p:nvPr/>
          </p:nvSpPr>
          <p:spPr bwMode="auto">
            <a:xfrm>
              <a:off x="2000232" y="328612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72" name="Diamond 235"/>
            <p:cNvSpPr>
              <a:spLocks noChangeArrowheads="1"/>
            </p:cNvSpPr>
            <p:nvPr/>
          </p:nvSpPr>
          <p:spPr bwMode="auto">
            <a:xfrm>
              <a:off x="2767002" y="305276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73" name="Diamond 236"/>
            <p:cNvSpPr>
              <a:spLocks noChangeArrowheads="1"/>
            </p:cNvSpPr>
            <p:nvPr/>
          </p:nvSpPr>
          <p:spPr bwMode="auto">
            <a:xfrm>
              <a:off x="2552688" y="305276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74" name="Diamond 237"/>
            <p:cNvSpPr>
              <a:spLocks noChangeArrowheads="1"/>
            </p:cNvSpPr>
            <p:nvPr/>
          </p:nvSpPr>
          <p:spPr bwMode="auto">
            <a:xfrm>
              <a:off x="2409812" y="333851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75" name="Diamond 238"/>
            <p:cNvSpPr>
              <a:spLocks noChangeArrowheads="1"/>
            </p:cNvSpPr>
            <p:nvPr/>
          </p:nvSpPr>
          <p:spPr bwMode="auto">
            <a:xfrm>
              <a:off x="2705088" y="320516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76" name="Diamond 239"/>
            <p:cNvSpPr>
              <a:spLocks noChangeArrowheads="1"/>
            </p:cNvSpPr>
            <p:nvPr/>
          </p:nvSpPr>
          <p:spPr bwMode="auto">
            <a:xfrm>
              <a:off x="2562212" y="349091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77" name="Diamond 240"/>
            <p:cNvSpPr>
              <a:spLocks noChangeArrowheads="1"/>
            </p:cNvSpPr>
            <p:nvPr/>
          </p:nvSpPr>
          <p:spPr bwMode="auto">
            <a:xfrm>
              <a:off x="2500298" y="307181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78" name="Diamond 241"/>
            <p:cNvSpPr>
              <a:spLocks noChangeArrowheads="1"/>
            </p:cNvSpPr>
            <p:nvPr/>
          </p:nvSpPr>
          <p:spPr bwMode="auto">
            <a:xfrm>
              <a:off x="2857488" y="335756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79" name="Diamond 242"/>
            <p:cNvSpPr>
              <a:spLocks noChangeArrowheads="1"/>
            </p:cNvSpPr>
            <p:nvPr/>
          </p:nvSpPr>
          <p:spPr bwMode="auto">
            <a:xfrm>
              <a:off x="2357422" y="342900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80" name="Diamond 243"/>
            <p:cNvSpPr>
              <a:spLocks noChangeArrowheads="1"/>
            </p:cNvSpPr>
            <p:nvPr/>
          </p:nvSpPr>
          <p:spPr bwMode="auto">
            <a:xfrm>
              <a:off x="1214414" y="307181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81" name="Diamond 244"/>
            <p:cNvSpPr>
              <a:spLocks noChangeArrowheads="1"/>
            </p:cNvSpPr>
            <p:nvPr/>
          </p:nvSpPr>
          <p:spPr bwMode="auto">
            <a:xfrm>
              <a:off x="1214414" y="314324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82" name="Diamond 245"/>
            <p:cNvSpPr>
              <a:spLocks noChangeArrowheads="1"/>
            </p:cNvSpPr>
            <p:nvPr/>
          </p:nvSpPr>
          <p:spPr bwMode="auto">
            <a:xfrm>
              <a:off x="1623994" y="319563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83" name="Diamond 246"/>
            <p:cNvSpPr>
              <a:spLocks noChangeArrowheads="1"/>
            </p:cNvSpPr>
            <p:nvPr/>
          </p:nvSpPr>
          <p:spPr bwMode="auto">
            <a:xfrm>
              <a:off x="1919270" y="306228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84" name="Diamond 247"/>
            <p:cNvSpPr>
              <a:spLocks noChangeArrowheads="1"/>
            </p:cNvSpPr>
            <p:nvPr/>
          </p:nvSpPr>
          <p:spPr bwMode="auto">
            <a:xfrm>
              <a:off x="1776394" y="334803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85" name="Diamond 248"/>
            <p:cNvSpPr>
              <a:spLocks noChangeArrowheads="1"/>
            </p:cNvSpPr>
            <p:nvPr/>
          </p:nvSpPr>
          <p:spPr bwMode="auto">
            <a:xfrm>
              <a:off x="2071670" y="321468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86" name="Diamond 249"/>
            <p:cNvSpPr>
              <a:spLocks noChangeArrowheads="1"/>
            </p:cNvSpPr>
            <p:nvPr/>
          </p:nvSpPr>
          <p:spPr bwMode="auto">
            <a:xfrm>
              <a:off x="1571604" y="328612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87" name="Diamond 250"/>
            <p:cNvSpPr>
              <a:spLocks noChangeArrowheads="1"/>
            </p:cNvSpPr>
            <p:nvPr/>
          </p:nvSpPr>
          <p:spPr bwMode="auto">
            <a:xfrm>
              <a:off x="1928794" y="350043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88" name="Diamond 251"/>
            <p:cNvSpPr>
              <a:spLocks noChangeArrowheads="1"/>
            </p:cNvSpPr>
            <p:nvPr/>
          </p:nvSpPr>
          <p:spPr bwMode="auto">
            <a:xfrm>
              <a:off x="2338374" y="305276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89" name="Diamond 252"/>
            <p:cNvSpPr>
              <a:spLocks noChangeArrowheads="1"/>
            </p:cNvSpPr>
            <p:nvPr/>
          </p:nvSpPr>
          <p:spPr bwMode="auto">
            <a:xfrm>
              <a:off x="5438780" y="401002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90" name="Diamond 253"/>
            <p:cNvSpPr>
              <a:spLocks noChangeArrowheads="1"/>
            </p:cNvSpPr>
            <p:nvPr/>
          </p:nvSpPr>
          <p:spPr bwMode="auto">
            <a:xfrm>
              <a:off x="5438780" y="408146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91" name="Diamond 254"/>
            <p:cNvSpPr>
              <a:spLocks noChangeArrowheads="1"/>
            </p:cNvSpPr>
            <p:nvPr/>
          </p:nvSpPr>
          <p:spPr bwMode="auto">
            <a:xfrm>
              <a:off x="5848360" y="413385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92" name="Diamond 255"/>
            <p:cNvSpPr>
              <a:spLocks noChangeArrowheads="1"/>
            </p:cNvSpPr>
            <p:nvPr/>
          </p:nvSpPr>
          <p:spPr bwMode="auto">
            <a:xfrm>
              <a:off x="6143636" y="400050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93" name="Diamond 256"/>
            <p:cNvSpPr>
              <a:spLocks noChangeArrowheads="1"/>
            </p:cNvSpPr>
            <p:nvPr/>
          </p:nvSpPr>
          <p:spPr bwMode="auto">
            <a:xfrm>
              <a:off x="6000760" y="4286256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94" name="Diamond 257"/>
            <p:cNvSpPr>
              <a:spLocks noChangeArrowheads="1"/>
            </p:cNvSpPr>
            <p:nvPr/>
          </p:nvSpPr>
          <p:spPr bwMode="auto">
            <a:xfrm>
              <a:off x="6296036" y="4152904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95" name="Diamond 258"/>
            <p:cNvSpPr>
              <a:spLocks noChangeArrowheads="1"/>
            </p:cNvSpPr>
            <p:nvPr/>
          </p:nvSpPr>
          <p:spPr bwMode="auto">
            <a:xfrm>
              <a:off x="5795970" y="4224342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96" name="Diamond 259"/>
            <p:cNvSpPr>
              <a:spLocks noChangeArrowheads="1"/>
            </p:cNvSpPr>
            <p:nvPr/>
          </p:nvSpPr>
          <p:spPr bwMode="auto">
            <a:xfrm>
              <a:off x="5214942" y="414338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97" name="Diamond 260"/>
            <p:cNvSpPr>
              <a:spLocks noChangeArrowheads="1"/>
            </p:cNvSpPr>
            <p:nvPr/>
          </p:nvSpPr>
          <p:spPr bwMode="auto">
            <a:xfrm>
              <a:off x="5510218" y="4010028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  <p:sp>
          <p:nvSpPr>
            <p:cNvPr id="6398" name="Diamond 261"/>
            <p:cNvSpPr>
              <a:spLocks noChangeArrowheads="1"/>
            </p:cNvSpPr>
            <p:nvPr/>
          </p:nvSpPr>
          <p:spPr bwMode="auto">
            <a:xfrm>
              <a:off x="5367342" y="4295780"/>
              <a:ext cx="142876" cy="71438"/>
            </a:xfrm>
            <a:prstGeom prst="diamond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lIns="91429" tIns="45714" rIns="91429" bIns="45714"/>
            <a:lstStyle/>
            <a:p>
              <a:pPr marL="342900" indent="-342900"/>
              <a:endParaRPr lang="fa-IR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1071539" y="2671763"/>
            <a:ext cx="6472237" cy="3319462"/>
            <a:chOff x="1071539" y="2671763"/>
            <a:chExt cx="6472237" cy="3319462"/>
          </a:xfrm>
        </p:grpSpPr>
        <p:sp>
          <p:nvSpPr>
            <p:cNvPr id="266" name="Freeform 265"/>
            <p:cNvSpPr/>
            <p:nvPr/>
          </p:nvSpPr>
          <p:spPr bwMode="auto">
            <a:xfrm rot="10800000">
              <a:off x="1071539" y="2671763"/>
              <a:ext cx="3832225" cy="2768600"/>
            </a:xfrm>
            <a:custGeom>
              <a:avLst/>
              <a:gdLst>
                <a:gd name="connsiteX0" fmla="*/ 1028901 w 3832259"/>
                <a:gd name="connsiteY0" fmla="*/ 1253393 h 2769372"/>
                <a:gd name="connsiteX1" fmla="*/ 992807 w 3832259"/>
                <a:gd name="connsiteY1" fmla="*/ 1421835 h 2769372"/>
                <a:gd name="connsiteX2" fmla="*/ 932649 w 3832259"/>
                <a:gd name="connsiteY2" fmla="*/ 1433867 h 2769372"/>
                <a:gd name="connsiteX3" fmla="*/ 704049 w 3832259"/>
                <a:gd name="connsiteY3" fmla="*/ 1590278 h 2769372"/>
                <a:gd name="connsiteX4" fmla="*/ 595765 w 3832259"/>
                <a:gd name="connsiteY4" fmla="*/ 1674499 h 2769372"/>
                <a:gd name="connsiteX5" fmla="*/ 475449 w 3832259"/>
                <a:gd name="connsiteY5" fmla="*/ 1746688 h 2769372"/>
                <a:gd name="connsiteX6" fmla="*/ 258880 w 3832259"/>
                <a:gd name="connsiteY6" fmla="*/ 1951225 h 2769372"/>
                <a:gd name="connsiteX7" fmla="*/ 174659 w 3832259"/>
                <a:gd name="connsiteY7" fmla="*/ 2023414 h 2769372"/>
                <a:gd name="connsiteX8" fmla="*/ 66375 w 3832259"/>
                <a:gd name="connsiteY8" fmla="*/ 2143730 h 2769372"/>
                <a:gd name="connsiteX9" fmla="*/ 54344 w 3832259"/>
                <a:gd name="connsiteY9" fmla="*/ 2191857 h 2769372"/>
                <a:gd name="connsiteX10" fmla="*/ 42312 w 3832259"/>
                <a:gd name="connsiteY10" fmla="*/ 2276078 h 2769372"/>
                <a:gd name="connsiteX11" fmla="*/ 78407 w 3832259"/>
                <a:gd name="connsiteY11" fmla="*/ 2312172 h 2769372"/>
                <a:gd name="connsiteX12" fmla="*/ 102470 w 3832259"/>
                <a:gd name="connsiteY12" fmla="*/ 2348267 h 2769372"/>
                <a:gd name="connsiteX13" fmla="*/ 138565 w 3832259"/>
                <a:gd name="connsiteY13" fmla="*/ 2360299 h 2769372"/>
                <a:gd name="connsiteX14" fmla="*/ 246849 w 3832259"/>
                <a:gd name="connsiteY14" fmla="*/ 2396393 h 2769372"/>
                <a:gd name="connsiteX15" fmla="*/ 367165 w 3832259"/>
                <a:gd name="connsiteY15" fmla="*/ 2480614 h 2769372"/>
                <a:gd name="connsiteX16" fmla="*/ 427322 w 3832259"/>
                <a:gd name="connsiteY16" fmla="*/ 2528741 h 2769372"/>
                <a:gd name="connsiteX17" fmla="*/ 535607 w 3832259"/>
                <a:gd name="connsiteY17" fmla="*/ 2576867 h 2769372"/>
                <a:gd name="connsiteX18" fmla="*/ 571701 w 3832259"/>
                <a:gd name="connsiteY18" fmla="*/ 2624993 h 2769372"/>
                <a:gd name="connsiteX19" fmla="*/ 595765 w 3832259"/>
                <a:gd name="connsiteY19" fmla="*/ 2649057 h 2769372"/>
                <a:gd name="connsiteX20" fmla="*/ 884522 w 3832259"/>
                <a:gd name="connsiteY20" fmla="*/ 2697183 h 2769372"/>
                <a:gd name="connsiteX21" fmla="*/ 956712 w 3832259"/>
                <a:gd name="connsiteY21" fmla="*/ 2745309 h 2769372"/>
                <a:gd name="connsiteX22" fmla="*/ 992807 w 3832259"/>
                <a:gd name="connsiteY22" fmla="*/ 2769372 h 2769372"/>
                <a:gd name="connsiteX23" fmla="*/ 1305628 w 3832259"/>
                <a:gd name="connsiteY23" fmla="*/ 2757341 h 2769372"/>
                <a:gd name="connsiteX24" fmla="*/ 1341722 w 3832259"/>
                <a:gd name="connsiteY24" fmla="*/ 2733278 h 2769372"/>
                <a:gd name="connsiteX25" fmla="*/ 1353754 w 3832259"/>
                <a:gd name="connsiteY25" fmla="*/ 2685151 h 2769372"/>
                <a:gd name="connsiteX26" fmla="*/ 1365786 w 3832259"/>
                <a:gd name="connsiteY26" fmla="*/ 2649057 h 2769372"/>
                <a:gd name="connsiteX27" fmla="*/ 1437975 w 3832259"/>
                <a:gd name="connsiteY27" fmla="*/ 2661088 h 2769372"/>
                <a:gd name="connsiteX28" fmla="*/ 1522196 w 3832259"/>
                <a:gd name="connsiteY28" fmla="*/ 2673120 h 2769372"/>
                <a:gd name="connsiteX29" fmla="*/ 1606417 w 3832259"/>
                <a:gd name="connsiteY29" fmla="*/ 2697183 h 2769372"/>
                <a:gd name="connsiteX30" fmla="*/ 2484722 w 3832259"/>
                <a:gd name="connsiteY30" fmla="*/ 2721246 h 2769372"/>
                <a:gd name="connsiteX31" fmla="*/ 2713322 w 3832259"/>
                <a:gd name="connsiteY31" fmla="*/ 2745309 h 2769372"/>
                <a:gd name="connsiteX32" fmla="*/ 2857701 w 3832259"/>
                <a:gd name="connsiteY32" fmla="*/ 2709214 h 2769372"/>
                <a:gd name="connsiteX33" fmla="*/ 2881765 w 3832259"/>
                <a:gd name="connsiteY33" fmla="*/ 2673120 h 2769372"/>
                <a:gd name="connsiteX34" fmla="*/ 2893796 w 3832259"/>
                <a:gd name="connsiteY34" fmla="*/ 2637025 h 2769372"/>
                <a:gd name="connsiteX35" fmla="*/ 2978017 w 3832259"/>
                <a:gd name="connsiteY35" fmla="*/ 2624993 h 2769372"/>
                <a:gd name="connsiteX36" fmla="*/ 3026144 w 3832259"/>
                <a:gd name="connsiteY36" fmla="*/ 2612962 h 2769372"/>
                <a:gd name="connsiteX37" fmla="*/ 3182554 w 3832259"/>
                <a:gd name="connsiteY37" fmla="*/ 2516709 h 2769372"/>
                <a:gd name="connsiteX38" fmla="*/ 3266775 w 3832259"/>
                <a:gd name="connsiteY38" fmla="*/ 2432488 h 2769372"/>
                <a:gd name="connsiteX39" fmla="*/ 3302870 w 3832259"/>
                <a:gd name="connsiteY39" fmla="*/ 2372330 h 2769372"/>
                <a:gd name="connsiteX40" fmla="*/ 3375059 w 3832259"/>
                <a:gd name="connsiteY40" fmla="*/ 2300141 h 2769372"/>
                <a:gd name="connsiteX41" fmla="*/ 3459280 w 3832259"/>
                <a:gd name="connsiteY41" fmla="*/ 2155762 h 2769372"/>
                <a:gd name="connsiteX42" fmla="*/ 3555533 w 3832259"/>
                <a:gd name="connsiteY42" fmla="*/ 2011383 h 2769372"/>
                <a:gd name="connsiteX43" fmla="*/ 3675849 w 3832259"/>
                <a:gd name="connsiteY43" fmla="*/ 1782783 h 2769372"/>
                <a:gd name="connsiteX44" fmla="*/ 3736007 w 3832259"/>
                <a:gd name="connsiteY44" fmla="*/ 1650435 h 2769372"/>
                <a:gd name="connsiteX45" fmla="*/ 3796165 w 3832259"/>
                <a:gd name="connsiteY45" fmla="*/ 1421835 h 2769372"/>
                <a:gd name="connsiteX46" fmla="*/ 3832259 w 3832259"/>
                <a:gd name="connsiteY46" fmla="*/ 1241362 h 2769372"/>
                <a:gd name="connsiteX47" fmla="*/ 3820228 w 3832259"/>
                <a:gd name="connsiteY47" fmla="*/ 988699 h 2769372"/>
                <a:gd name="connsiteX48" fmla="*/ 3784133 w 3832259"/>
                <a:gd name="connsiteY48" fmla="*/ 856351 h 2769372"/>
                <a:gd name="connsiteX49" fmla="*/ 3772101 w 3832259"/>
                <a:gd name="connsiteY49" fmla="*/ 808225 h 2769372"/>
                <a:gd name="connsiteX50" fmla="*/ 3760070 w 3832259"/>
                <a:gd name="connsiteY50" fmla="*/ 772130 h 2769372"/>
                <a:gd name="connsiteX51" fmla="*/ 3748038 w 3832259"/>
                <a:gd name="connsiteY51" fmla="*/ 711972 h 2769372"/>
                <a:gd name="connsiteX52" fmla="*/ 3723975 w 3832259"/>
                <a:gd name="connsiteY52" fmla="*/ 531499 h 2769372"/>
                <a:gd name="connsiteX53" fmla="*/ 3711944 w 3832259"/>
                <a:gd name="connsiteY53" fmla="*/ 471341 h 2769372"/>
                <a:gd name="connsiteX54" fmla="*/ 3699912 w 3832259"/>
                <a:gd name="connsiteY54" fmla="*/ 423214 h 2769372"/>
                <a:gd name="connsiteX55" fmla="*/ 3687880 w 3832259"/>
                <a:gd name="connsiteY55" fmla="*/ 338993 h 2769372"/>
                <a:gd name="connsiteX56" fmla="*/ 3639754 w 3832259"/>
                <a:gd name="connsiteY56" fmla="*/ 242741 h 2769372"/>
                <a:gd name="connsiteX57" fmla="*/ 3615691 w 3832259"/>
                <a:gd name="connsiteY57" fmla="*/ 206646 h 2769372"/>
                <a:gd name="connsiteX58" fmla="*/ 3543501 w 3832259"/>
                <a:gd name="connsiteY58" fmla="*/ 158520 h 2769372"/>
                <a:gd name="connsiteX59" fmla="*/ 3495375 w 3832259"/>
                <a:gd name="connsiteY59" fmla="*/ 170551 h 2769372"/>
                <a:gd name="connsiteX60" fmla="*/ 3471312 w 3832259"/>
                <a:gd name="connsiteY60" fmla="*/ 218678 h 2769372"/>
                <a:gd name="connsiteX61" fmla="*/ 3435217 w 3832259"/>
                <a:gd name="connsiteY61" fmla="*/ 266804 h 2769372"/>
                <a:gd name="connsiteX62" fmla="*/ 3387091 w 3832259"/>
                <a:gd name="connsiteY62" fmla="*/ 338993 h 2769372"/>
                <a:gd name="connsiteX63" fmla="*/ 3338965 w 3832259"/>
                <a:gd name="connsiteY63" fmla="*/ 363057 h 2769372"/>
                <a:gd name="connsiteX64" fmla="*/ 3314901 w 3832259"/>
                <a:gd name="connsiteY64" fmla="*/ 399151 h 2769372"/>
                <a:gd name="connsiteX65" fmla="*/ 3278807 w 3832259"/>
                <a:gd name="connsiteY65" fmla="*/ 447278 h 2769372"/>
                <a:gd name="connsiteX66" fmla="*/ 3254744 w 3832259"/>
                <a:gd name="connsiteY66" fmla="*/ 507435 h 2769372"/>
                <a:gd name="connsiteX67" fmla="*/ 3230680 w 3832259"/>
                <a:gd name="connsiteY67" fmla="*/ 531499 h 2769372"/>
                <a:gd name="connsiteX68" fmla="*/ 3206617 w 3832259"/>
                <a:gd name="connsiteY68" fmla="*/ 579625 h 2769372"/>
                <a:gd name="connsiteX69" fmla="*/ 3194586 w 3832259"/>
                <a:gd name="connsiteY69" fmla="*/ 615720 h 2769372"/>
                <a:gd name="connsiteX70" fmla="*/ 3074270 w 3832259"/>
                <a:gd name="connsiteY70" fmla="*/ 627751 h 2769372"/>
                <a:gd name="connsiteX71" fmla="*/ 2905828 w 3832259"/>
                <a:gd name="connsiteY71" fmla="*/ 627751 h 2769372"/>
                <a:gd name="connsiteX72" fmla="*/ 2869733 w 3832259"/>
                <a:gd name="connsiteY72" fmla="*/ 603688 h 2769372"/>
                <a:gd name="connsiteX73" fmla="*/ 2809575 w 3832259"/>
                <a:gd name="connsiteY73" fmla="*/ 483372 h 2769372"/>
                <a:gd name="connsiteX74" fmla="*/ 2785512 w 3832259"/>
                <a:gd name="connsiteY74" fmla="*/ 314930 h 2769372"/>
                <a:gd name="connsiteX75" fmla="*/ 2761449 w 3832259"/>
                <a:gd name="connsiteY75" fmla="*/ 278835 h 2769372"/>
                <a:gd name="connsiteX76" fmla="*/ 2725354 w 3832259"/>
                <a:gd name="connsiteY76" fmla="*/ 194614 h 2769372"/>
                <a:gd name="connsiteX77" fmla="*/ 2677228 w 3832259"/>
                <a:gd name="connsiteY77" fmla="*/ 86330 h 2769372"/>
                <a:gd name="connsiteX78" fmla="*/ 2641133 w 3832259"/>
                <a:gd name="connsiteY78" fmla="*/ 50235 h 2769372"/>
                <a:gd name="connsiteX79" fmla="*/ 2580975 w 3832259"/>
                <a:gd name="connsiteY79" fmla="*/ 2109 h 2769372"/>
                <a:gd name="connsiteX80" fmla="*/ 2556912 w 3832259"/>
                <a:gd name="connsiteY80" fmla="*/ 38204 h 2769372"/>
                <a:gd name="connsiteX81" fmla="*/ 2544880 w 3832259"/>
                <a:gd name="connsiteY81" fmla="*/ 74299 h 2769372"/>
                <a:gd name="connsiteX82" fmla="*/ 2460659 w 3832259"/>
                <a:gd name="connsiteY82" fmla="*/ 182583 h 2769372"/>
                <a:gd name="connsiteX83" fmla="*/ 2424565 w 3832259"/>
                <a:gd name="connsiteY83" fmla="*/ 194614 h 2769372"/>
                <a:gd name="connsiteX84" fmla="*/ 2280186 w 3832259"/>
                <a:gd name="connsiteY84" fmla="*/ 158520 h 2769372"/>
                <a:gd name="connsiteX85" fmla="*/ 2220028 w 3832259"/>
                <a:gd name="connsiteY85" fmla="*/ 110393 h 2769372"/>
                <a:gd name="connsiteX86" fmla="*/ 2195965 w 3832259"/>
                <a:gd name="connsiteY86" fmla="*/ 74299 h 2769372"/>
                <a:gd name="connsiteX87" fmla="*/ 2159870 w 3832259"/>
                <a:gd name="connsiteY87" fmla="*/ 62267 h 2769372"/>
                <a:gd name="connsiteX88" fmla="*/ 2051586 w 3832259"/>
                <a:gd name="connsiteY88" fmla="*/ 206646 h 2769372"/>
                <a:gd name="connsiteX89" fmla="*/ 2015491 w 3832259"/>
                <a:gd name="connsiteY89" fmla="*/ 242741 h 2769372"/>
                <a:gd name="connsiteX90" fmla="*/ 1943301 w 3832259"/>
                <a:gd name="connsiteY90" fmla="*/ 302899 h 2769372"/>
                <a:gd name="connsiteX91" fmla="*/ 1907207 w 3832259"/>
                <a:gd name="connsiteY91" fmla="*/ 351025 h 2769372"/>
                <a:gd name="connsiteX92" fmla="*/ 1883144 w 3832259"/>
                <a:gd name="connsiteY92" fmla="*/ 387120 h 2769372"/>
                <a:gd name="connsiteX93" fmla="*/ 1835017 w 3832259"/>
                <a:gd name="connsiteY93" fmla="*/ 423214 h 2769372"/>
                <a:gd name="connsiteX94" fmla="*/ 1810954 w 3832259"/>
                <a:gd name="connsiteY94" fmla="*/ 471341 h 2769372"/>
                <a:gd name="connsiteX95" fmla="*/ 1774859 w 3832259"/>
                <a:gd name="connsiteY95" fmla="*/ 507435 h 2769372"/>
                <a:gd name="connsiteX96" fmla="*/ 1750796 w 3832259"/>
                <a:gd name="connsiteY96" fmla="*/ 567593 h 2769372"/>
                <a:gd name="connsiteX97" fmla="*/ 1726733 w 3832259"/>
                <a:gd name="connsiteY97" fmla="*/ 591657 h 2769372"/>
                <a:gd name="connsiteX98" fmla="*/ 1702670 w 3832259"/>
                <a:gd name="connsiteY98" fmla="*/ 639783 h 2769372"/>
                <a:gd name="connsiteX99" fmla="*/ 1678607 w 3832259"/>
                <a:gd name="connsiteY99" fmla="*/ 675878 h 2769372"/>
                <a:gd name="connsiteX100" fmla="*/ 1642512 w 3832259"/>
                <a:gd name="connsiteY100" fmla="*/ 736035 h 2769372"/>
                <a:gd name="connsiteX101" fmla="*/ 1606417 w 3832259"/>
                <a:gd name="connsiteY101" fmla="*/ 808225 h 2769372"/>
                <a:gd name="connsiteX102" fmla="*/ 1594386 w 3832259"/>
                <a:gd name="connsiteY102" fmla="*/ 856351 h 2769372"/>
                <a:gd name="connsiteX103" fmla="*/ 1474070 w 3832259"/>
                <a:gd name="connsiteY103" fmla="*/ 976667 h 2769372"/>
                <a:gd name="connsiteX104" fmla="*/ 1425944 w 3832259"/>
                <a:gd name="connsiteY104" fmla="*/ 988699 h 2769372"/>
                <a:gd name="connsiteX105" fmla="*/ 1293596 w 3832259"/>
                <a:gd name="connsiteY105" fmla="*/ 1000730 h 2769372"/>
                <a:gd name="connsiteX106" fmla="*/ 1257501 w 3832259"/>
                <a:gd name="connsiteY106" fmla="*/ 1024793 h 2769372"/>
                <a:gd name="connsiteX107" fmla="*/ 1161249 w 3832259"/>
                <a:gd name="connsiteY107" fmla="*/ 1169172 h 2769372"/>
                <a:gd name="connsiteX108" fmla="*/ 1125154 w 3832259"/>
                <a:gd name="connsiteY108" fmla="*/ 1289488 h 2769372"/>
                <a:gd name="connsiteX109" fmla="*/ 1089059 w 3832259"/>
                <a:gd name="connsiteY109" fmla="*/ 1313551 h 2769372"/>
                <a:gd name="connsiteX110" fmla="*/ 1052965 w 3832259"/>
                <a:gd name="connsiteY110" fmla="*/ 1301520 h 2769372"/>
                <a:gd name="connsiteX111" fmla="*/ 1028901 w 3832259"/>
                <a:gd name="connsiteY111" fmla="*/ 1265425 h 2769372"/>
                <a:gd name="connsiteX112" fmla="*/ 1028901 w 3832259"/>
                <a:gd name="connsiteY112" fmla="*/ 1253393 h 276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3832259" h="2769372">
                  <a:moveTo>
                    <a:pt x="1028901" y="1253393"/>
                  </a:moveTo>
                  <a:cubicBezTo>
                    <a:pt x="1022885" y="1279461"/>
                    <a:pt x="1017299" y="1397343"/>
                    <a:pt x="992807" y="1421835"/>
                  </a:cubicBezTo>
                  <a:cubicBezTo>
                    <a:pt x="978347" y="1436295"/>
                    <a:pt x="952702" y="1429856"/>
                    <a:pt x="932649" y="1433867"/>
                  </a:cubicBezTo>
                  <a:cubicBezTo>
                    <a:pt x="824670" y="1498655"/>
                    <a:pt x="858043" y="1476456"/>
                    <a:pt x="704049" y="1590278"/>
                  </a:cubicBezTo>
                  <a:cubicBezTo>
                    <a:pt x="667276" y="1617458"/>
                    <a:pt x="634976" y="1650973"/>
                    <a:pt x="595765" y="1674499"/>
                  </a:cubicBezTo>
                  <a:cubicBezTo>
                    <a:pt x="555660" y="1698562"/>
                    <a:pt x="512865" y="1718626"/>
                    <a:pt x="475449" y="1746688"/>
                  </a:cubicBezTo>
                  <a:cubicBezTo>
                    <a:pt x="389320" y="1811284"/>
                    <a:pt x="336174" y="1879084"/>
                    <a:pt x="258880" y="1951225"/>
                  </a:cubicBezTo>
                  <a:cubicBezTo>
                    <a:pt x="231849" y="1976454"/>
                    <a:pt x="199644" y="1996158"/>
                    <a:pt x="174659" y="2023414"/>
                  </a:cubicBezTo>
                  <a:cubicBezTo>
                    <a:pt x="24579" y="2187138"/>
                    <a:pt x="226997" y="2015233"/>
                    <a:pt x="66375" y="2143730"/>
                  </a:cubicBezTo>
                  <a:cubicBezTo>
                    <a:pt x="62365" y="2159772"/>
                    <a:pt x="61739" y="2177067"/>
                    <a:pt x="54344" y="2191857"/>
                  </a:cubicBezTo>
                  <a:cubicBezTo>
                    <a:pt x="31382" y="2237781"/>
                    <a:pt x="0" y="2191455"/>
                    <a:pt x="42312" y="2276078"/>
                  </a:cubicBezTo>
                  <a:cubicBezTo>
                    <a:pt x="49922" y="2291297"/>
                    <a:pt x="67514" y="2299101"/>
                    <a:pt x="78407" y="2312172"/>
                  </a:cubicBezTo>
                  <a:cubicBezTo>
                    <a:pt x="87664" y="2323281"/>
                    <a:pt x="91179" y="2339234"/>
                    <a:pt x="102470" y="2348267"/>
                  </a:cubicBezTo>
                  <a:cubicBezTo>
                    <a:pt x="112373" y="2356190"/>
                    <a:pt x="126370" y="2356815"/>
                    <a:pt x="138565" y="2360299"/>
                  </a:cubicBezTo>
                  <a:cubicBezTo>
                    <a:pt x="178704" y="2371767"/>
                    <a:pt x="209136" y="2373765"/>
                    <a:pt x="246849" y="2396393"/>
                  </a:cubicBezTo>
                  <a:cubicBezTo>
                    <a:pt x="288827" y="2421580"/>
                    <a:pt x="332549" y="2445997"/>
                    <a:pt x="367165" y="2480614"/>
                  </a:cubicBezTo>
                  <a:cubicBezTo>
                    <a:pt x="387165" y="2500615"/>
                    <a:pt x="400002" y="2516599"/>
                    <a:pt x="427322" y="2528741"/>
                  </a:cubicBezTo>
                  <a:cubicBezTo>
                    <a:pt x="556187" y="2586014"/>
                    <a:pt x="453918" y="2522408"/>
                    <a:pt x="535607" y="2576867"/>
                  </a:cubicBezTo>
                  <a:cubicBezTo>
                    <a:pt x="547638" y="2592909"/>
                    <a:pt x="558864" y="2609588"/>
                    <a:pt x="571701" y="2624993"/>
                  </a:cubicBezTo>
                  <a:cubicBezTo>
                    <a:pt x="578963" y="2633708"/>
                    <a:pt x="586326" y="2642765"/>
                    <a:pt x="595765" y="2649057"/>
                  </a:cubicBezTo>
                  <a:cubicBezTo>
                    <a:pt x="680630" y="2705634"/>
                    <a:pt x="784974" y="2687228"/>
                    <a:pt x="884522" y="2697183"/>
                  </a:cubicBezTo>
                  <a:lnTo>
                    <a:pt x="956712" y="2745309"/>
                  </a:lnTo>
                  <a:lnTo>
                    <a:pt x="992807" y="2769372"/>
                  </a:lnTo>
                  <a:cubicBezTo>
                    <a:pt x="1097081" y="2765362"/>
                    <a:pt x="1201831" y="2768078"/>
                    <a:pt x="1305628" y="2757341"/>
                  </a:cubicBezTo>
                  <a:cubicBezTo>
                    <a:pt x="1320011" y="2755853"/>
                    <a:pt x="1333701" y="2745309"/>
                    <a:pt x="1341722" y="2733278"/>
                  </a:cubicBezTo>
                  <a:cubicBezTo>
                    <a:pt x="1350894" y="2719519"/>
                    <a:pt x="1349211" y="2701051"/>
                    <a:pt x="1353754" y="2685151"/>
                  </a:cubicBezTo>
                  <a:cubicBezTo>
                    <a:pt x="1357238" y="2672957"/>
                    <a:pt x="1361775" y="2661088"/>
                    <a:pt x="1365786" y="2649057"/>
                  </a:cubicBezTo>
                  <a:lnTo>
                    <a:pt x="1437975" y="2661088"/>
                  </a:lnTo>
                  <a:cubicBezTo>
                    <a:pt x="1466004" y="2665400"/>
                    <a:pt x="1494388" y="2667558"/>
                    <a:pt x="1522196" y="2673120"/>
                  </a:cubicBezTo>
                  <a:cubicBezTo>
                    <a:pt x="1556105" y="2679902"/>
                    <a:pt x="1569291" y="2695737"/>
                    <a:pt x="1606417" y="2697183"/>
                  </a:cubicBezTo>
                  <a:cubicBezTo>
                    <a:pt x="1899073" y="2708585"/>
                    <a:pt x="2191954" y="2713225"/>
                    <a:pt x="2484722" y="2721246"/>
                  </a:cubicBezTo>
                  <a:cubicBezTo>
                    <a:pt x="2547056" y="2730151"/>
                    <a:pt x="2659368" y="2747878"/>
                    <a:pt x="2713322" y="2745309"/>
                  </a:cubicBezTo>
                  <a:cubicBezTo>
                    <a:pt x="2760254" y="2743074"/>
                    <a:pt x="2811819" y="2724509"/>
                    <a:pt x="2857701" y="2709214"/>
                  </a:cubicBezTo>
                  <a:cubicBezTo>
                    <a:pt x="2865722" y="2697183"/>
                    <a:pt x="2875298" y="2686053"/>
                    <a:pt x="2881765" y="2673120"/>
                  </a:cubicBezTo>
                  <a:cubicBezTo>
                    <a:pt x="2887437" y="2661777"/>
                    <a:pt x="2882453" y="2642697"/>
                    <a:pt x="2893796" y="2637025"/>
                  </a:cubicBezTo>
                  <a:cubicBezTo>
                    <a:pt x="2919161" y="2624342"/>
                    <a:pt x="2950116" y="2630066"/>
                    <a:pt x="2978017" y="2624993"/>
                  </a:cubicBezTo>
                  <a:cubicBezTo>
                    <a:pt x="2994286" y="2622035"/>
                    <a:pt x="3010102" y="2616972"/>
                    <a:pt x="3026144" y="2612962"/>
                  </a:cubicBezTo>
                  <a:cubicBezTo>
                    <a:pt x="3110878" y="2570594"/>
                    <a:pt x="3119074" y="2574899"/>
                    <a:pt x="3182554" y="2516709"/>
                  </a:cubicBezTo>
                  <a:cubicBezTo>
                    <a:pt x="3211821" y="2489881"/>
                    <a:pt x="3246348" y="2466532"/>
                    <a:pt x="3266775" y="2432488"/>
                  </a:cubicBezTo>
                  <a:cubicBezTo>
                    <a:pt x="3278807" y="2412435"/>
                    <a:pt x="3288062" y="2390429"/>
                    <a:pt x="3302870" y="2372330"/>
                  </a:cubicBezTo>
                  <a:cubicBezTo>
                    <a:pt x="3324419" y="2345992"/>
                    <a:pt x="3353273" y="2326284"/>
                    <a:pt x="3375059" y="2300141"/>
                  </a:cubicBezTo>
                  <a:cubicBezTo>
                    <a:pt x="3430614" y="2233475"/>
                    <a:pt x="3417225" y="2227856"/>
                    <a:pt x="3459280" y="2155762"/>
                  </a:cubicBezTo>
                  <a:cubicBezTo>
                    <a:pt x="3459287" y="2155750"/>
                    <a:pt x="3555526" y="2011396"/>
                    <a:pt x="3555533" y="2011383"/>
                  </a:cubicBezTo>
                  <a:cubicBezTo>
                    <a:pt x="3613333" y="1907344"/>
                    <a:pt x="3623433" y="1892857"/>
                    <a:pt x="3675849" y="1782783"/>
                  </a:cubicBezTo>
                  <a:cubicBezTo>
                    <a:pt x="3696683" y="1739031"/>
                    <a:pt x="3718756" y="1695720"/>
                    <a:pt x="3736007" y="1650435"/>
                  </a:cubicBezTo>
                  <a:cubicBezTo>
                    <a:pt x="3768133" y="1566104"/>
                    <a:pt x="3775905" y="1507941"/>
                    <a:pt x="3796165" y="1421835"/>
                  </a:cubicBezTo>
                  <a:cubicBezTo>
                    <a:pt x="3829918" y="1278388"/>
                    <a:pt x="3813140" y="1375201"/>
                    <a:pt x="3832259" y="1241362"/>
                  </a:cubicBezTo>
                  <a:cubicBezTo>
                    <a:pt x="3828249" y="1157141"/>
                    <a:pt x="3826695" y="1072767"/>
                    <a:pt x="3820228" y="988699"/>
                  </a:cubicBezTo>
                  <a:cubicBezTo>
                    <a:pt x="3815604" y="928589"/>
                    <a:pt x="3799304" y="917031"/>
                    <a:pt x="3784133" y="856351"/>
                  </a:cubicBezTo>
                  <a:cubicBezTo>
                    <a:pt x="3780122" y="840309"/>
                    <a:pt x="3776644" y="824125"/>
                    <a:pt x="3772101" y="808225"/>
                  </a:cubicBezTo>
                  <a:cubicBezTo>
                    <a:pt x="3768617" y="796031"/>
                    <a:pt x="3763146" y="784434"/>
                    <a:pt x="3760070" y="772130"/>
                  </a:cubicBezTo>
                  <a:cubicBezTo>
                    <a:pt x="3755110" y="752291"/>
                    <a:pt x="3751400" y="732144"/>
                    <a:pt x="3748038" y="711972"/>
                  </a:cubicBezTo>
                  <a:cubicBezTo>
                    <a:pt x="3723747" y="566222"/>
                    <a:pt x="3748290" y="689548"/>
                    <a:pt x="3723975" y="531499"/>
                  </a:cubicBezTo>
                  <a:cubicBezTo>
                    <a:pt x="3720865" y="511287"/>
                    <a:pt x="3716380" y="491304"/>
                    <a:pt x="3711944" y="471341"/>
                  </a:cubicBezTo>
                  <a:cubicBezTo>
                    <a:pt x="3708357" y="455199"/>
                    <a:pt x="3702870" y="439483"/>
                    <a:pt x="3699912" y="423214"/>
                  </a:cubicBezTo>
                  <a:cubicBezTo>
                    <a:pt x="3694839" y="395313"/>
                    <a:pt x="3696848" y="365896"/>
                    <a:pt x="3687880" y="338993"/>
                  </a:cubicBezTo>
                  <a:cubicBezTo>
                    <a:pt x="3676537" y="304963"/>
                    <a:pt x="3659651" y="272588"/>
                    <a:pt x="3639754" y="242741"/>
                  </a:cubicBezTo>
                  <a:cubicBezTo>
                    <a:pt x="3631733" y="230709"/>
                    <a:pt x="3626573" y="216168"/>
                    <a:pt x="3615691" y="206646"/>
                  </a:cubicBezTo>
                  <a:cubicBezTo>
                    <a:pt x="3593926" y="187602"/>
                    <a:pt x="3543501" y="158520"/>
                    <a:pt x="3543501" y="158520"/>
                  </a:cubicBezTo>
                  <a:cubicBezTo>
                    <a:pt x="3527459" y="162530"/>
                    <a:pt x="3508078" y="159965"/>
                    <a:pt x="3495375" y="170551"/>
                  </a:cubicBezTo>
                  <a:cubicBezTo>
                    <a:pt x="3481596" y="182033"/>
                    <a:pt x="3480818" y="203468"/>
                    <a:pt x="3471312" y="218678"/>
                  </a:cubicBezTo>
                  <a:cubicBezTo>
                    <a:pt x="3460684" y="235683"/>
                    <a:pt x="3446716" y="250376"/>
                    <a:pt x="3435217" y="266804"/>
                  </a:cubicBezTo>
                  <a:cubicBezTo>
                    <a:pt x="3418632" y="290496"/>
                    <a:pt x="3412958" y="326059"/>
                    <a:pt x="3387091" y="338993"/>
                  </a:cubicBezTo>
                  <a:lnTo>
                    <a:pt x="3338965" y="363057"/>
                  </a:lnTo>
                  <a:cubicBezTo>
                    <a:pt x="3330944" y="375088"/>
                    <a:pt x="3323306" y="387384"/>
                    <a:pt x="3314901" y="399151"/>
                  </a:cubicBezTo>
                  <a:cubicBezTo>
                    <a:pt x="3303246" y="415469"/>
                    <a:pt x="3288545" y="429749"/>
                    <a:pt x="3278807" y="447278"/>
                  </a:cubicBezTo>
                  <a:cubicBezTo>
                    <a:pt x="3268319" y="466157"/>
                    <a:pt x="3265459" y="488684"/>
                    <a:pt x="3254744" y="507435"/>
                  </a:cubicBezTo>
                  <a:cubicBezTo>
                    <a:pt x="3249116" y="517284"/>
                    <a:pt x="3236972" y="522060"/>
                    <a:pt x="3230680" y="531499"/>
                  </a:cubicBezTo>
                  <a:cubicBezTo>
                    <a:pt x="3220731" y="546422"/>
                    <a:pt x="3213682" y="563140"/>
                    <a:pt x="3206617" y="579625"/>
                  </a:cubicBezTo>
                  <a:cubicBezTo>
                    <a:pt x="3201621" y="591282"/>
                    <a:pt x="3206505" y="611386"/>
                    <a:pt x="3194586" y="615720"/>
                  </a:cubicBezTo>
                  <a:cubicBezTo>
                    <a:pt x="3156707" y="629494"/>
                    <a:pt x="3114375" y="623741"/>
                    <a:pt x="3074270" y="627751"/>
                  </a:cubicBezTo>
                  <a:cubicBezTo>
                    <a:pt x="3005502" y="650674"/>
                    <a:pt x="3018144" y="651819"/>
                    <a:pt x="2905828" y="627751"/>
                  </a:cubicBezTo>
                  <a:cubicBezTo>
                    <a:pt x="2891689" y="624721"/>
                    <a:pt x="2881765" y="611709"/>
                    <a:pt x="2869733" y="603688"/>
                  </a:cubicBezTo>
                  <a:cubicBezTo>
                    <a:pt x="2812434" y="517740"/>
                    <a:pt x="2828621" y="559556"/>
                    <a:pt x="2809575" y="483372"/>
                  </a:cubicBezTo>
                  <a:cubicBezTo>
                    <a:pt x="2808312" y="473270"/>
                    <a:pt x="2792452" y="335751"/>
                    <a:pt x="2785512" y="314930"/>
                  </a:cubicBezTo>
                  <a:cubicBezTo>
                    <a:pt x="2780939" y="301212"/>
                    <a:pt x="2769470" y="290867"/>
                    <a:pt x="2761449" y="278835"/>
                  </a:cubicBezTo>
                  <a:cubicBezTo>
                    <a:pt x="2729620" y="151525"/>
                    <a:pt x="2772834" y="301445"/>
                    <a:pt x="2725354" y="194614"/>
                  </a:cubicBezTo>
                  <a:cubicBezTo>
                    <a:pt x="2695376" y="127164"/>
                    <a:pt x="2716126" y="133007"/>
                    <a:pt x="2677228" y="86330"/>
                  </a:cubicBezTo>
                  <a:cubicBezTo>
                    <a:pt x="2666335" y="73258"/>
                    <a:pt x="2652026" y="63307"/>
                    <a:pt x="2641133" y="50235"/>
                  </a:cubicBezTo>
                  <a:cubicBezTo>
                    <a:pt x="2599270" y="0"/>
                    <a:pt x="2640229" y="21861"/>
                    <a:pt x="2580975" y="2109"/>
                  </a:cubicBezTo>
                  <a:cubicBezTo>
                    <a:pt x="2572954" y="14141"/>
                    <a:pt x="2563379" y="25270"/>
                    <a:pt x="2556912" y="38204"/>
                  </a:cubicBezTo>
                  <a:cubicBezTo>
                    <a:pt x="2551240" y="49548"/>
                    <a:pt x="2551039" y="63212"/>
                    <a:pt x="2544880" y="74299"/>
                  </a:cubicBezTo>
                  <a:cubicBezTo>
                    <a:pt x="2530820" y="99608"/>
                    <a:pt x="2491608" y="161951"/>
                    <a:pt x="2460659" y="182583"/>
                  </a:cubicBezTo>
                  <a:cubicBezTo>
                    <a:pt x="2450107" y="189618"/>
                    <a:pt x="2436596" y="190604"/>
                    <a:pt x="2424565" y="194614"/>
                  </a:cubicBezTo>
                  <a:cubicBezTo>
                    <a:pt x="2329232" y="162837"/>
                    <a:pt x="2377395" y="174721"/>
                    <a:pt x="2280186" y="158520"/>
                  </a:cubicBezTo>
                  <a:cubicBezTo>
                    <a:pt x="2253381" y="140651"/>
                    <a:pt x="2239623" y="134887"/>
                    <a:pt x="2220028" y="110393"/>
                  </a:cubicBezTo>
                  <a:cubicBezTo>
                    <a:pt x="2210995" y="99102"/>
                    <a:pt x="2207256" y="83332"/>
                    <a:pt x="2195965" y="74299"/>
                  </a:cubicBezTo>
                  <a:cubicBezTo>
                    <a:pt x="2186062" y="66376"/>
                    <a:pt x="2171902" y="66278"/>
                    <a:pt x="2159870" y="62267"/>
                  </a:cubicBezTo>
                  <a:cubicBezTo>
                    <a:pt x="2118853" y="123793"/>
                    <a:pt x="2118087" y="126845"/>
                    <a:pt x="2051586" y="206646"/>
                  </a:cubicBezTo>
                  <a:cubicBezTo>
                    <a:pt x="2040693" y="219718"/>
                    <a:pt x="2028410" y="231668"/>
                    <a:pt x="2015491" y="242741"/>
                  </a:cubicBezTo>
                  <a:cubicBezTo>
                    <a:pt x="1979849" y="273291"/>
                    <a:pt x="1969348" y="271642"/>
                    <a:pt x="1943301" y="302899"/>
                  </a:cubicBezTo>
                  <a:cubicBezTo>
                    <a:pt x="1930464" y="318304"/>
                    <a:pt x="1918862" y="334708"/>
                    <a:pt x="1907207" y="351025"/>
                  </a:cubicBezTo>
                  <a:cubicBezTo>
                    <a:pt x="1898802" y="362792"/>
                    <a:pt x="1893369" y="376895"/>
                    <a:pt x="1883144" y="387120"/>
                  </a:cubicBezTo>
                  <a:cubicBezTo>
                    <a:pt x="1868965" y="401299"/>
                    <a:pt x="1851059" y="411183"/>
                    <a:pt x="1835017" y="423214"/>
                  </a:cubicBezTo>
                  <a:cubicBezTo>
                    <a:pt x="1826996" y="439256"/>
                    <a:pt x="1821379" y="456746"/>
                    <a:pt x="1810954" y="471341"/>
                  </a:cubicBezTo>
                  <a:cubicBezTo>
                    <a:pt x="1801064" y="485187"/>
                    <a:pt x="1783877" y="493006"/>
                    <a:pt x="1774859" y="507435"/>
                  </a:cubicBezTo>
                  <a:cubicBezTo>
                    <a:pt x="1763412" y="525749"/>
                    <a:pt x="1761511" y="548841"/>
                    <a:pt x="1750796" y="567593"/>
                  </a:cubicBezTo>
                  <a:cubicBezTo>
                    <a:pt x="1745168" y="577442"/>
                    <a:pt x="1733025" y="582218"/>
                    <a:pt x="1726733" y="591657"/>
                  </a:cubicBezTo>
                  <a:cubicBezTo>
                    <a:pt x="1716784" y="606580"/>
                    <a:pt x="1711568" y="624211"/>
                    <a:pt x="1702670" y="639783"/>
                  </a:cubicBezTo>
                  <a:cubicBezTo>
                    <a:pt x="1695496" y="652338"/>
                    <a:pt x="1686271" y="663616"/>
                    <a:pt x="1678607" y="675878"/>
                  </a:cubicBezTo>
                  <a:cubicBezTo>
                    <a:pt x="1666213" y="695708"/>
                    <a:pt x="1653710" y="715505"/>
                    <a:pt x="1642512" y="736035"/>
                  </a:cubicBezTo>
                  <a:cubicBezTo>
                    <a:pt x="1629629" y="759654"/>
                    <a:pt x="1618449" y="784162"/>
                    <a:pt x="1606417" y="808225"/>
                  </a:cubicBezTo>
                  <a:cubicBezTo>
                    <a:pt x="1602407" y="824267"/>
                    <a:pt x="1602718" y="842068"/>
                    <a:pt x="1594386" y="856351"/>
                  </a:cubicBezTo>
                  <a:cubicBezTo>
                    <a:pt x="1552560" y="928053"/>
                    <a:pt x="1539676" y="952064"/>
                    <a:pt x="1474070" y="976667"/>
                  </a:cubicBezTo>
                  <a:cubicBezTo>
                    <a:pt x="1458587" y="982473"/>
                    <a:pt x="1442335" y="986514"/>
                    <a:pt x="1425944" y="988699"/>
                  </a:cubicBezTo>
                  <a:cubicBezTo>
                    <a:pt x="1382035" y="994554"/>
                    <a:pt x="1337712" y="996720"/>
                    <a:pt x="1293596" y="1000730"/>
                  </a:cubicBezTo>
                  <a:cubicBezTo>
                    <a:pt x="1281564" y="1008751"/>
                    <a:pt x="1267174" y="1014045"/>
                    <a:pt x="1257501" y="1024793"/>
                  </a:cubicBezTo>
                  <a:cubicBezTo>
                    <a:pt x="1226649" y="1059073"/>
                    <a:pt x="1179949" y="1119307"/>
                    <a:pt x="1161249" y="1169172"/>
                  </a:cubicBezTo>
                  <a:cubicBezTo>
                    <a:pt x="1153223" y="1190576"/>
                    <a:pt x="1138866" y="1280347"/>
                    <a:pt x="1125154" y="1289488"/>
                  </a:cubicBezTo>
                  <a:lnTo>
                    <a:pt x="1089059" y="1313551"/>
                  </a:lnTo>
                  <a:cubicBezTo>
                    <a:pt x="1077028" y="1309541"/>
                    <a:pt x="1062868" y="1309442"/>
                    <a:pt x="1052965" y="1301520"/>
                  </a:cubicBezTo>
                  <a:cubicBezTo>
                    <a:pt x="1041673" y="1292487"/>
                    <a:pt x="1037577" y="1276993"/>
                    <a:pt x="1028901" y="1265425"/>
                  </a:cubicBezTo>
                  <a:cubicBezTo>
                    <a:pt x="1025498" y="1260888"/>
                    <a:pt x="1034917" y="1227325"/>
                    <a:pt x="1028901" y="125339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 w="952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9" tIns="45714" rIns="91429" bIns="45714" rtlCol="1"/>
            <a:lstStyle/>
            <a:p>
              <a:pPr marL="342900" indent="-342900">
                <a:defRPr/>
              </a:pPr>
              <a:endParaRPr lang="fa-IR">
                <a:cs typeface="Arial" pitchFamily="34" charset="0"/>
              </a:endParaRPr>
            </a:p>
          </p:txBody>
        </p:sp>
        <p:sp>
          <p:nvSpPr>
            <p:cNvPr id="265" name="Freeform 264"/>
            <p:cNvSpPr/>
            <p:nvPr/>
          </p:nvSpPr>
          <p:spPr bwMode="auto">
            <a:xfrm rot="10800000">
              <a:off x="2682851" y="3187700"/>
              <a:ext cx="4860925" cy="2803525"/>
            </a:xfrm>
            <a:custGeom>
              <a:avLst/>
              <a:gdLst>
                <a:gd name="connsiteX0" fmla="*/ 48126 w 4860758"/>
                <a:gd name="connsiteY0" fmla="*/ 144378 h 2804824"/>
                <a:gd name="connsiteX1" fmla="*/ 324852 w 4860758"/>
                <a:gd name="connsiteY1" fmla="*/ 132347 h 2804824"/>
                <a:gd name="connsiteX2" fmla="*/ 1022684 w 4860758"/>
                <a:gd name="connsiteY2" fmla="*/ 120315 h 2804824"/>
                <a:gd name="connsiteX3" fmla="*/ 1058779 w 4860758"/>
                <a:gd name="connsiteY3" fmla="*/ 108284 h 2804824"/>
                <a:gd name="connsiteX4" fmla="*/ 1155031 w 4860758"/>
                <a:gd name="connsiteY4" fmla="*/ 144378 h 2804824"/>
                <a:gd name="connsiteX5" fmla="*/ 1179095 w 4860758"/>
                <a:gd name="connsiteY5" fmla="*/ 168442 h 2804824"/>
                <a:gd name="connsiteX6" fmla="*/ 1395663 w 4860758"/>
                <a:gd name="connsiteY6" fmla="*/ 168442 h 2804824"/>
                <a:gd name="connsiteX7" fmla="*/ 1431758 w 4860758"/>
                <a:gd name="connsiteY7" fmla="*/ 204536 h 2804824"/>
                <a:gd name="connsiteX8" fmla="*/ 1467852 w 4860758"/>
                <a:gd name="connsiteY8" fmla="*/ 228600 h 2804824"/>
                <a:gd name="connsiteX9" fmla="*/ 1491916 w 4860758"/>
                <a:gd name="connsiteY9" fmla="*/ 264694 h 2804824"/>
                <a:gd name="connsiteX10" fmla="*/ 1528010 w 4860758"/>
                <a:gd name="connsiteY10" fmla="*/ 288757 h 2804824"/>
                <a:gd name="connsiteX11" fmla="*/ 1552074 w 4860758"/>
                <a:gd name="connsiteY11" fmla="*/ 312821 h 2804824"/>
                <a:gd name="connsiteX12" fmla="*/ 1576137 w 4860758"/>
                <a:gd name="connsiteY12" fmla="*/ 288757 h 2804824"/>
                <a:gd name="connsiteX13" fmla="*/ 1600200 w 4860758"/>
                <a:gd name="connsiteY13" fmla="*/ 252663 h 2804824"/>
                <a:gd name="connsiteX14" fmla="*/ 1672389 w 4860758"/>
                <a:gd name="connsiteY14" fmla="*/ 204536 h 2804824"/>
                <a:gd name="connsiteX15" fmla="*/ 1684421 w 4860758"/>
                <a:gd name="connsiteY15" fmla="*/ 240631 h 2804824"/>
                <a:gd name="connsiteX16" fmla="*/ 1732547 w 4860758"/>
                <a:gd name="connsiteY16" fmla="*/ 204536 h 2804824"/>
                <a:gd name="connsiteX17" fmla="*/ 1780674 w 4860758"/>
                <a:gd name="connsiteY17" fmla="*/ 180473 h 2804824"/>
                <a:gd name="connsiteX18" fmla="*/ 1888958 w 4860758"/>
                <a:gd name="connsiteY18" fmla="*/ 96252 h 2804824"/>
                <a:gd name="connsiteX19" fmla="*/ 1949116 w 4860758"/>
                <a:gd name="connsiteY19" fmla="*/ 60157 h 2804824"/>
                <a:gd name="connsiteX20" fmla="*/ 2021305 w 4860758"/>
                <a:gd name="connsiteY20" fmla="*/ 36094 h 2804824"/>
                <a:gd name="connsiteX21" fmla="*/ 2141621 w 4860758"/>
                <a:gd name="connsiteY21" fmla="*/ 12031 h 2804824"/>
                <a:gd name="connsiteX22" fmla="*/ 2237874 w 4860758"/>
                <a:gd name="connsiteY22" fmla="*/ 0 h 2804824"/>
                <a:gd name="connsiteX23" fmla="*/ 2370221 w 4860758"/>
                <a:gd name="connsiteY23" fmla="*/ 12031 h 2804824"/>
                <a:gd name="connsiteX24" fmla="*/ 2442410 w 4860758"/>
                <a:gd name="connsiteY24" fmla="*/ 36094 h 2804824"/>
                <a:gd name="connsiteX25" fmla="*/ 2478505 w 4860758"/>
                <a:gd name="connsiteY25" fmla="*/ 60157 h 2804824"/>
                <a:gd name="connsiteX26" fmla="*/ 2502568 w 4860758"/>
                <a:gd name="connsiteY26" fmla="*/ 84221 h 2804824"/>
                <a:gd name="connsiteX27" fmla="*/ 2538663 w 4860758"/>
                <a:gd name="connsiteY27" fmla="*/ 96252 h 2804824"/>
                <a:gd name="connsiteX28" fmla="*/ 2598821 w 4860758"/>
                <a:gd name="connsiteY28" fmla="*/ 84221 h 2804824"/>
                <a:gd name="connsiteX29" fmla="*/ 2634916 w 4860758"/>
                <a:gd name="connsiteY29" fmla="*/ 72189 h 2804824"/>
                <a:gd name="connsiteX30" fmla="*/ 2923674 w 4860758"/>
                <a:gd name="connsiteY30" fmla="*/ 84221 h 2804824"/>
                <a:gd name="connsiteX31" fmla="*/ 2947737 w 4860758"/>
                <a:gd name="connsiteY31" fmla="*/ 120315 h 2804824"/>
                <a:gd name="connsiteX32" fmla="*/ 2983831 w 4860758"/>
                <a:gd name="connsiteY32" fmla="*/ 156410 h 2804824"/>
                <a:gd name="connsiteX33" fmla="*/ 2995863 w 4860758"/>
                <a:gd name="connsiteY33" fmla="*/ 192505 h 2804824"/>
                <a:gd name="connsiteX34" fmla="*/ 2971800 w 4860758"/>
                <a:gd name="connsiteY34" fmla="*/ 372978 h 2804824"/>
                <a:gd name="connsiteX35" fmla="*/ 2935705 w 4860758"/>
                <a:gd name="connsiteY35" fmla="*/ 445168 h 2804824"/>
                <a:gd name="connsiteX36" fmla="*/ 2923674 w 4860758"/>
                <a:gd name="connsiteY36" fmla="*/ 481263 h 2804824"/>
                <a:gd name="connsiteX37" fmla="*/ 2899610 w 4860758"/>
                <a:gd name="connsiteY37" fmla="*/ 529389 h 2804824"/>
                <a:gd name="connsiteX38" fmla="*/ 2875547 w 4860758"/>
                <a:gd name="connsiteY38" fmla="*/ 613610 h 2804824"/>
                <a:gd name="connsiteX39" fmla="*/ 2863516 w 4860758"/>
                <a:gd name="connsiteY39" fmla="*/ 649705 h 2804824"/>
                <a:gd name="connsiteX40" fmla="*/ 2935705 w 4860758"/>
                <a:gd name="connsiteY40" fmla="*/ 721894 h 2804824"/>
                <a:gd name="connsiteX41" fmla="*/ 3007895 w 4860758"/>
                <a:gd name="connsiteY41" fmla="*/ 782052 h 2804824"/>
                <a:gd name="connsiteX42" fmla="*/ 3043989 w 4860758"/>
                <a:gd name="connsiteY42" fmla="*/ 757989 h 2804824"/>
                <a:gd name="connsiteX43" fmla="*/ 3056021 w 4860758"/>
                <a:gd name="connsiteY43" fmla="*/ 661736 h 2804824"/>
                <a:gd name="connsiteX44" fmla="*/ 3068052 w 4860758"/>
                <a:gd name="connsiteY44" fmla="*/ 613610 h 2804824"/>
                <a:gd name="connsiteX45" fmla="*/ 3104147 w 4860758"/>
                <a:gd name="connsiteY45" fmla="*/ 541421 h 2804824"/>
                <a:gd name="connsiteX46" fmla="*/ 3116179 w 4860758"/>
                <a:gd name="connsiteY46" fmla="*/ 505326 h 2804824"/>
                <a:gd name="connsiteX47" fmla="*/ 3152274 w 4860758"/>
                <a:gd name="connsiteY47" fmla="*/ 276726 h 2804824"/>
                <a:gd name="connsiteX48" fmla="*/ 3224463 w 4860758"/>
                <a:gd name="connsiteY48" fmla="*/ 216568 h 2804824"/>
                <a:gd name="connsiteX49" fmla="*/ 3272589 w 4860758"/>
                <a:gd name="connsiteY49" fmla="*/ 156410 h 2804824"/>
                <a:gd name="connsiteX50" fmla="*/ 3308684 w 4860758"/>
                <a:gd name="connsiteY50" fmla="*/ 168442 h 2804824"/>
                <a:gd name="connsiteX51" fmla="*/ 3356810 w 4860758"/>
                <a:gd name="connsiteY51" fmla="*/ 240631 h 2804824"/>
                <a:gd name="connsiteX52" fmla="*/ 3380874 w 4860758"/>
                <a:gd name="connsiteY52" fmla="*/ 264694 h 2804824"/>
                <a:gd name="connsiteX53" fmla="*/ 3453063 w 4860758"/>
                <a:gd name="connsiteY53" fmla="*/ 300789 h 2804824"/>
                <a:gd name="connsiteX54" fmla="*/ 3561347 w 4860758"/>
                <a:gd name="connsiteY54" fmla="*/ 288757 h 2804824"/>
                <a:gd name="connsiteX55" fmla="*/ 3597442 w 4860758"/>
                <a:gd name="connsiteY55" fmla="*/ 264694 h 2804824"/>
                <a:gd name="connsiteX56" fmla="*/ 3657600 w 4860758"/>
                <a:gd name="connsiteY56" fmla="*/ 252663 h 2804824"/>
                <a:gd name="connsiteX57" fmla="*/ 3801979 w 4860758"/>
                <a:gd name="connsiteY57" fmla="*/ 276726 h 2804824"/>
                <a:gd name="connsiteX58" fmla="*/ 3838074 w 4860758"/>
                <a:gd name="connsiteY58" fmla="*/ 288757 h 2804824"/>
                <a:gd name="connsiteX59" fmla="*/ 3910263 w 4860758"/>
                <a:gd name="connsiteY59" fmla="*/ 360947 h 2804824"/>
                <a:gd name="connsiteX60" fmla="*/ 3958389 w 4860758"/>
                <a:gd name="connsiteY60" fmla="*/ 409073 h 2804824"/>
                <a:gd name="connsiteX61" fmla="*/ 3994484 w 4860758"/>
                <a:gd name="connsiteY61" fmla="*/ 457200 h 2804824"/>
                <a:gd name="connsiteX62" fmla="*/ 4042610 w 4860758"/>
                <a:gd name="connsiteY62" fmla="*/ 529389 h 2804824"/>
                <a:gd name="connsiteX63" fmla="*/ 4078705 w 4860758"/>
                <a:gd name="connsiteY63" fmla="*/ 625642 h 2804824"/>
                <a:gd name="connsiteX64" fmla="*/ 4138863 w 4860758"/>
                <a:gd name="connsiteY64" fmla="*/ 685800 h 2804824"/>
                <a:gd name="connsiteX65" fmla="*/ 4235116 w 4860758"/>
                <a:gd name="connsiteY65" fmla="*/ 974557 h 2804824"/>
                <a:gd name="connsiteX66" fmla="*/ 4247147 w 4860758"/>
                <a:gd name="connsiteY66" fmla="*/ 938463 h 2804824"/>
                <a:gd name="connsiteX67" fmla="*/ 4283242 w 4860758"/>
                <a:gd name="connsiteY67" fmla="*/ 926431 h 2804824"/>
                <a:gd name="connsiteX68" fmla="*/ 4367463 w 4860758"/>
                <a:gd name="connsiteY68" fmla="*/ 842210 h 2804824"/>
                <a:gd name="connsiteX69" fmla="*/ 4439652 w 4860758"/>
                <a:gd name="connsiteY69" fmla="*/ 794084 h 2804824"/>
                <a:gd name="connsiteX70" fmla="*/ 4475747 w 4860758"/>
                <a:gd name="connsiteY70" fmla="*/ 770021 h 2804824"/>
                <a:gd name="connsiteX71" fmla="*/ 4499810 w 4860758"/>
                <a:gd name="connsiteY71" fmla="*/ 745957 h 2804824"/>
                <a:gd name="connsiteX72" fmla="*/ 4596063 w 4860758"/>
                <a:gd name="connsiteY72" fmla="*/ 709863 h 2804824"/>
                <a:gd name="connsiteX73" fmla="*/ 4668252 w 4860758"/>
                <a:gd name="connsiteY73" fmla="*/ 986589 h 2804824"/>
                <a:gd name="connsiteX74" fmla="*/ 4692316 w 4860758"/>
                <a:gd name="connsiteY74" fmla="*/ 1058778 h 2804824"/>
                <a:gd name="connsiteX75" fmla="*/ 4704347 w 4860758"/>
                <a:gd name="connsiteY75" fmla="*/ 1167063 h 2804824"/>
                <a:gd name="connsiteX76" fmla="*/ 4728410 w 4860758"/>
                <a:gd name="connsiteY76" fmla="*/ 1227221 h 2804824"/>
                <a:gd name="connsiteX77" fmla="*/ 4764505 w 4860758"/>
                <a:gd name="connsiteY77" fmla="*/ 1323473 h 2804824"/>
                <a:gd name="connsiteX78" fmla="*/ 4788568 w 4860758"/>
                <a:gd name="connsiteY78" fmla="*/ 1359568 h 2804824"/>
                <a:gd name="connsiteX79" fmla="*/ 4824663 w 4860758"/>
                <a:gd name="connsiteY79" fmla="*/ 1491915 h 2804824"/>
                <a:gd name="connsiteX80" fmla="*/ 4836695 w 4860758"/>
                <a:gd name="connsiteY80" fmla="*/ 1552073 h 2804824"/>
                <a:gd name="connsiteX81" fmla="*/ 4860758 w 4860758"/>
                <a:gd name="connsiteY81" fmla="*/ 1624263 h 2804824"/>
                <a:gd name="connsiteX82" fmla="*/ 4836695 w 4860758"/>
                <a:gd name="connsiteY82" fmla="*/ 1792705 h 2804824"/>
                <a:gd name="connsiteX83" fmla="*/ 4788568 w 4860758"/>
                <a:gd name="connsiteY83" fmla="*/ 1949115 h 2804824"/>
                <a:gd name="connsiteX84" fmla="*/ 4752474 w 4860758"/>
                <a:gd name="connsiteY84" fmla="*/ 2033336 h 2804824"/>
                <a:gd name="connsiteX85" fmla="*/ 4752474 w 4860758"/>
                <a:gd name="connsiteY85" fmla="*/ 2430378 h 2804824"/>
                <a:gd name="connsiteX86" fmla="*/ 4776537 w 4860758"/>
                <a:gd name="connsiteY86" fmla="*/ 2502568 h 2804824"/>
                <a:gd name="connsiteX87" fmla="*/ 4788568 w 4860758"/>
                <a:gd name="connsiteY87" fmla="*/ 2550694 h 2804824"/>
                <a:gd name="connsiteX88" fmla="*/ 4776537 w 4860758"/>
                <a:gd name="connsiteY88" fmla="*/ 2755231 h 2804824"/>
                <a:gd name="connsiteX89" fmla="*/ 4523874 w 4860758"/>
                <a:gd name="connsiteY89" fmla="*/ 2743200 h 2804824"/>
                <a:gd name="connsiteX90" fmla="*/ 4451684 w 4860758"/>
                <a:gd name="connsiteY90" fmla="*/ 2695073 h 2804824"/>
                <a:gd name="connsiteX91" fmla="*/ 4391526 w 4860758"/>
                <a:gd name="connsiteY91" fmla="*/ 2646947 h 2804824"/>
                <a:gd name="connsiteX92" fmla="*/ 4343400 w 4860758"/>
                <a:gd name="connsiteY92" fmla="*/ 2683042 h 2804824"/>
                <a:gd name="connsiteX93" fmla="*/ 4307305 w 4860758"/>
                <a:gd name="connsiteY93" fmla="*/ 2707105 h 2804824"/>
                <a:gd name="connsiteX94" fmla="*/ 4259179 w 4860758"/>
                <a:gd name="connsiteY94" fmla="*/ 2743200 h 2804824"/>
                <a:gd name="connsiteX95" fmla="*/ 4223084 w 4860758"/>
                <a:gd name="connsiteY95" fmla="*/ 2755231 h 2804824"/>
                <a:gd name="connsiteX96" fmla="*/ 4138863 w 4860758"/>
                <a:gd name="connsiteY96" fmla="*/ 2779294 h 2804824"/>
                <a:gd name="connsiteX97" fmla="*/ 3801979 w 4860758"/>
                <a:gd name="connsiteY97" fmla="*/ 2767263 h 2804824"/>
                <a:gd name="connsiteX98" fmla="*/ 3765884 w 4860758"/>
                <a:gd name="connsiteY98" fmla="*/ 2743200 h 2804824"/>
                <a:gd name="connsiteX99" fmla="*/ 3717758 w 4860758"/>
                <a:gd name="connsiteY99" fmla="*/ 2731168 h 2804824"/>
                <a:gd name="connsiteX100" fmla="*/ 3453063 w 4860758"/>
                <a:gd name="connsiteY100" fmla="*/ 2731168 h 2804824"/>
                <a:gd name="connsiteX101" fmla="*/ 3465095 w 4860758"/>
                <a:gd name="connsiteY101" fmla="*/ 2683042 h 2804824"/>
                <a:gd name="connsiteX102" fmla="*/ 3513221 w 4860758"/>
                <a:gd name="connsiteY102" fmla="*/ 2671010 h 2804824"/>
                <a:gd name="connsiteX103" fmla="*/ 3549316 w 4860758"/>
                <a:gd name="connsiteY103" fmla="*/ 2634915 h 2804824"/>
                <a:gd name="connsiteX104" fmla="*/ 3501189 w 4860758"/>
                <a:gd name="connsiteY104" fmla="*/ 2622884 h 2804824"/>
                <a:gd name="connsiteX105" fmla="*/ 3429000 w 4860758"/>
                <a:gd name="connsiteY105" fmla="*/ 2574757 h 2804824"/>
                <a:gd name="connsiteX106" fmla="*/ 3392905 w 4860758"/>
                <a:gd name="connsiteY106" fmla="*/ 2538663 h 2804824"/>
                <a:gd name="connsiteX107" fmla="*/ 3356810 w 4860758"/>
                <a:gd name="connsiteY107" fmla="*/ 2514600 h 2804824"/>
                <a:gd name="connsiteX108" fmla="*/ 3332747 w 4860758"/>
                <a:gd name="connsiteY108" fmla="*/ 2478505 h 2804824"/>
                <a:gd name="connsiteX109" fmla="*/ 3236495 w 4860758"/>
                <a:gd name="connsiteY109" fmla="*/ 2442410 h 2804824"/>
                <a:gd name="connsiteX110" fmla="*/ 3212431 w 4860758"/>
                <a:gd name="connsiteY110" fmla="*/ 2418347 h 2804824"/>
                <a:gd name="connsiteX111" fmla="*/ 3043989 w 4860758"/>
                <a:gd name="connsiteY111" fmla="*/ 2418347 h 2804824"/>
                <a:gd name="connsiteX112" fmla="*/ 3007895 w 4860758"/>
                <a:gd name="connsiteY112" fmla="*/ 2442410 h 2804824"/>
                <a:gd name="connsiteX113" fmla="*/ 2911642 w 4860758"/>
                <a:gd name="connsiteY113" fmla="*/ 2526631 h 2804824"/>
                <a:gd name="connsiteX114" fmla="*/ 2851484 w 4860758"/>
                <a:gd name="connsiteY114" fmla="*/ 2538663 h 2804824"/>
                <a:gd name="connsiteX115" fmla="*/ 2827421 w 4860758"/>
                <a:gd name="connsiteY115" fmla="*/ 2574757 h 2804824"/>
                <a:gd name="connsiteX116" fmla="*/ 2755231 w 4860758"/>
                <a:gd name="connsiteY116" fmla="*/ 2598821 h 2804824"/>
                <a:gd name="connsiteX117" fmla="*/ 2671010 w 4860758"/>
                <a:gd name="connsiteY117" fmla="*/ 2586789 h 2804824"/>
                <a:gd name="connsiteX118" fmla="*/ 2646947 w 4860758"/>
                <a:gd name="connsiteY118" fmla="*/ 2550694 h 2804824"/>
                <a:gd name="connsiteX119" fmla="*/ 2610852 w 4860758"/>
                <a:gd name="connsiteY119" fmla="*/ 2526631 h 2804824"/>
                <a:gd name="connsiteX120" fmla="*/ 2406316 w 4860758"/>
                <a:gd name="connsiteY120" fmla="*/ 2538663 h 2804824"/>
                <a:gd name="connsiteX121" fmla="*/ 2298031 w 4860758"/>
                <a:gd name="connsiteY121" fmla="*/ 2550694 h 2804824"/>
                <a:gd name="connsiteX122" fmla="*/ 2225842 w 4860758"/>
                <a:gd name="connsiteY122" fmla="*/ 2574757 h 2804824"/>
                <a:gd name="connsiteX123" fmla="*/ 1973179 w 4860758"/>
                <a:gd name="connsiteY123" fmla="*/ 2550694 h 2804824"/>
                <a:gd name="connsiteX124" fmla="*/ 1925052 w 4860758"/>
                <a:gd name="connsiteY124" fmla="*/ 2526631 h 2804824"/>
                <a:gd name="connsiteX125" fmla="*/ 1888958 w 4860758"/>
                <a:gd name="connsiteY125" fmla="*/ 2502568 h 2804824"/>
                <a:gd name="connsiteX126" fmla="*/ 1816768 w 4860758"/>
                <a:gd name="connsiteY126" fmla="*/ 2478505 h 2804824"/>
                <a:gd name="connsiteX127" fmla="*/ 1780674 w 4860758"/>
                <a:gd name="connsiteY127" fmla="*/ 2442410 h 2804824"/>
                <a:gd name="connsiteX128" fmla="*/ 1708484 w 4860758"/>
                <a:gd name="connsiteY128" fmla="*/ 2418347 h 2804824"/>
                <a:gd name="connsiteX129" fmla="*/ 1660358 w 4860758"/>
                <a:gd name="connsiteY129" fmla="*/ 2334126 h 2804824"/>
                <a:gd name="connsiteX130" fmla="*/ 1636295 w 4860758"/>
                <a:gd name="connsiteY130" fmla="*/ 2261936 h 2804824"/>
                <a:gd name="connsiteX131" fmla="*/ 1624263 w 4860758"/>
                <a:gd name="connsiteY131" fmla="*/ 2225842 h 2804824"/>
                <a:gd name="connsiteX132" fmla="*/ 1612231 w 4860758"/>
                <a:gd name="connsiteY132" fmla="*/ 2189747 h 2804824"/>
                <a:gd name="connsiteX133" fmla="*/ 1600200 w 4860758"/>
                <a:gd name="connsiteY133" fmla="*/ 2141621 h 2804824"/>
                <a:gd name="connsiteX134" fmla="*/ 1528010 w 4860758"/>
                <a:gd name="connsiteY134" fmla="*/ 2105526 h 2804824"/>
                <a:gd name="connsiteX135" fmla="*/ 1431758 w 4860758"/>
                <a:gd name="connsiteY135" fmla="*/ 2069431 h 2804824"/>
                <a:gd name="connsiteX136" fmla="*/ 1311442 w 4860758"/>
                <a:gd name="connsiteY136" fmla="*/ 2033336 h 2804824"/>
                <a:gd name="connsiteX137" fmla="*/ 1251284 w 4860758"/>
                <a:gd name="connsiteY137" fmla="*/ 1997242 h 2804824"/>
                <a:gd name="connsiteX138" fmla="*/ 1167063 w 4860758"/>
                <a:gd name="connsiteY138" fmla="*/ 1961147 h 2804824"/>
                <a:gd name="connsiteX139" fmla="*/ 1130968 w 4860758"/>
                <a:gd name="connsiteY139" fmla="*/ 1937084 h 2804824"/>
                <a:gd name="connsiteX140" fmla="*/ 1034716 w 4860758"/>
                <a:gd name="connsiteY140" fmla="*/ 1913021 h 2804824"/>
                <a:gd name="connsiteX141" fmla="*/ 986589 w 4860758"/>
                <a:gd name="connsiteY141" fmla="*/ 1888957 h 2804824"/>
                <a:gd name="connsiteX142" fmla="*/ 890337 w 4860758"/>
                <a:gd name="connsiteY142" fmla="*/ 1864894 h 2804824"/>
                <a:gd name="connsiteX143" fmla="*/ 854242 w 4860758"/>
                <a:gd name="connsiteY143" fmla="*/ 1852863 h 2804824"/>
                <a:gd name="connsiteX144" fmla="*/ 818147 w 4860758"/>
                <a:gd name="connsiteY144" fmla="*/ 1828800 h 2804824"/>
                <a:gd name="connsiteX145" fmla="*/ 782052 w 4860758"/>
                <a:gd name="connsiteY145" fmla="*/ 1816768 h 2804824"/>
                <a:gd name="connsiteX146" fmla="*/ 794084 w 4860758"/>
                <a:gd name="connsiteY146" fmla="*/ 1780673 h 2804824"/>
                <a:gd name="connsiteX147" fmla="*/ 745958 w 4860758"/>
                <a:gd name="connsiteY147" fmla="*/ 1756610 h 2804824"/>
                <a:gd name="connsiteX148" fmla="*/ 709863 w 4860758"/>
                <a:gd name="connsiteY148" fmla="*/ 1744578 h 2804824"/>
                <a:gd name="connsiteX149" fmla="*/ 673768 w 4860758"/>
                <a:gd name="connsiteY149" fmla="*/ 1720515 h 2804824"/>
                <a:gd name="connsiteX150" fmla="*/ 625642 w 4860758"/>
                <a:gd name="connsiteY150" fmla="*/ 1696452 h 2804824"/>
                <a:gd name="connsiteX151" fmla="*/ 589547 w 4860758"/>
                <a:gd name="connsiteY151" fmla="*/ 1660357 h 2804824"/>
                <a:gd name="connsiteX152" fmla="*/ 553452 w 4860758"/>
                <a:gd name="connsiteY152" fmla="*/ 1636294 h 2804824"/>
                <a:gd name="connsiteX153" fmla="*/ 529389 w 4860758"/>
                <a:gd name="connsiteY153" fmla="*/ 1600200 h 2804824"/>
                <a:gd name="connsiteX154" fmla="*/ 505326 w 4860758"/>
                <a:gd name="connsiteY154" fmla="*/ 1576136 h 2804824"/>
                <a:gd name="connsiteX155" fmla="*/ 481263 w 4860758"/>
                <a:gd name="connsiteY155" fmla="*/ 1503947 h 2804824"/>
                <a:gd name="connsiteX156" fmla="*/ 433137 w 4860758"/>
                <a:gd name="connsiteY156" fmla="*/ 1431757 h 2804824"/>
                <a:gd name="connsiteX157" fmla="*/ 445168 w 4860758"/>
                <a:gd name="connsiteY157" fmla="*/ 1323473 h 2804824"/>
                <a:gd name="connsiteX158" fmla="*/ 421105 w 4860758"/>
                <a:gd name="connsiteY158" fmla="*/ 1251284 h 2804824"/>
                <a:gd name="connsiteX159" fmla="*/ 385010 w 4860758"/>
                <a:gd name="connsiteY159" fmla="*/ 1179094 h 2804824"/>
                <a:gd name="connsiteX160" fmla="*/ 360947 w 4860758"/>
                <a:gd name="connsiteY160" fmla="*/ 1022684 h 2804824"/>
                <a:gd name="connsiteX161" fmla="*/ 336884 w 4860758"/>
                <a:gd name="connsiteY161" fmla="*/ 950494 h 2804824"/>
                <a:gd name="connsiteX162" fmla="*/ 240631 w 4860758"/>
                <a:gd name="connsiteY162" fmla="*/ 854242 h 2804824"/>
                <a:gd name="connsiteX163" fmla="*/ 216568 w 4860758"/>
                <a:gd name="connsiteY163" fmla="*/ 830178 h 2804824"/>
                <a:gd name="connsiteX164" fmla="*/ 204537 w 4860758"/>
                <a:gd name="connsiteY164" fmla="*/ 794084 h 2804824"/>
                <a:gd name="connsiteX165" fmla="*/ 168442 w 4860758"/>
                <a:gd name="connsiteY165" fmla="*/ 770021 h 2804824"/>
                <a:gd name="connsiteX166" fmla="*/ 144379 w 4860758"/>
                <a:gd name="connsiteY166" fmla="*/ 697831 h 2804824"/>
                <a:gd name="connsiteX167" fmla="*/ 132347 w 4860758"/>
                <a:gd name="connsiteY167" fmla="*/ 661736 h 2804824"/>
                <a:gd name="connsiteX168" fmla="*/ 120316 w 4860758"/>
                <a:gd name="connsiteY168" fmla="*/ 421105 h 2804824"/>
                <a:gd name="connsiteX169" fmla="*/ 96252 w 4860758"/>
                <a:gd name="connsiteY169" fmla="*/ 397042 h 2804824"/>
                <a:gd name="connsiteX170" fmla="*/ 48126 w 4860758"/>
                <a:gd name="connsiteY170" fmla="*/ 324852 h 2804824"/>
                <a:gd name="connsiteX171" fmla="*/ 36095 w 4860758"/>
                <a:gd name="connsiteY171" fmla="*/ 288757 h 2804824"/>
                <a:gd name="connsiteX172" fmla="*/ 48126 w 4860758"/>
                <a:gd name="connsiteY172" fmla="*/ 144378 h 2804824"/>
                <a:gd name="connsiteX173" fmla="*/ 12031 w 4860758"/>
                <a:gd name="connsiteY173" fmla="*/ 156410 h 2804824"/>
                <a:gd name="connsiteX174" fmla="*/ 0 w 4860758"/>
                <a:gd name="connsiteY174" fmla="*/ 180473 h 2804824"/>
                <a:gd name="connsiteX175" fmla="*/ 48126 w 4860758"/>
                <a:gd name="connsiteY175" fmla="*/ 144378 h 280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860758" h="2804824">
                  <a:moveTo>
                    <a:pt x="48126" y="144378"/>
                  </a:moveTo>
                  <a:cubicBezTo>
                    <a:pt x="154488" y="73471"/>
                    <a:pt x="50647" y="132347"/>
                    <a:pt x="324852" y="132347"/>
                  </a:cubicBezTo>
                  <a:cubicBezTo>
                    <a:pt x="557497" y="132347"/>
                    <a:pt x="790073" y="124326"/>
                    <a:pt x="1022684" y="120315"/>
                  </a:cubicBezTo>
                  <a:cubicBezTo>
                    <a:pt x="1034716" y="116305"/>
                    <a:pt x="1046097" y="108284"/>
                    <a:pt x="1058779" y="108284"/>
                  </a:cubicBezTo>
                  <a:cubicBezTo>
                    <a:pt x="1102015" y="108284"/>
                    <a:pt x="1123913" y="119484"/>
                    <a:pt x="1155031" y="144378"/>
                  </a:cubicBezTo>
                  <a:cubicBezTo>
                    <a:pt x="1163889" y="151465"/>
                    <a:pt x="1171074" y="160421"/>
                    <a:pt x="1179095" y="168442"/>
                  </a:cubicBezTo>
                  <a:cubicBezTo>
                    <a:pt x="1261012" y="141135"/>
                    <a:pt x="1256608" y="137541"/>
                    <a:pt x="1395663" y="168442"/>
                  </a:cubicBezTo>
                  <a:cubicBezTo>
                    <a:pt x="1412273" y="172133"/>
                    <a:pt x="1418687" y="193643"/>
                    <a:pt x="1431758" y="204536"/>
                  </a:cubicBezTo>
                  <a:cubicBezTo>
                    <a:pt x="1442867" y="213793"/>
                    <a:pt x="1455821" y="220579"/>
                    <a:pt x="1467852" y="228600"/>
                  </a:cubicBezTo>
                  <a:cubicBezTo>
                    <a:pt x="1475873" y="240631"/>
                    <a:pt x="1481691" y="254469"/>
                    <a:pt x="1491916" y="264694"/>
                  </a:cubicBezTo>
                  <a:cubicBezTo>
                    <a:pt x="1502141" y="274919"/>
                    <a:pt x="1516719" y="279724"/>
                    <a:pt x="1528010" y="288757"/>
                  </a:cubicBezTo>
                  <a:cubicBezTo>
                    <a:pt x="1536868" y="295844"/>
                    <a:pt x="1544053" y="304800"/>
                    <a:pt x="1552074" y="312821"/>
                  </a:cubicBezTo>
                  <a:cubicBezTo>
                    <a:pt x="1560095" y="304800"/>
                    <a:pt x="1569051" y="297615"/>
                    <a:pt x="1576137" y="288757"/>
                  </a:cubicBezTo>
                  <a:cubicBezTo>
                    <a:pt x="1585170" y="277466"/>
                    <a:pt x="1589318" y="262185"/>
                    <a:pt x="1600200" y="252663"/>
                  </a:cubicBezTo>
                  <a:cubicBezTo>
                    <a:pt x="1621965" y="233619"/>
                    <a:pt x="1672389" y="204536"/>
                    <a:pt x="1672389" y="204536"/>
                  </a:cubicBezTo>
                  <a:cubicBezTo>
                    <a:pt x="1676400" y="216568"/>
                    <a:pt x="1671738" y="240631"/>
                    <a:pt x="1684421" y="240631"/>
                  </a:cubicBezTo>
                  <a:cubicBezTo>
                    <a:pt x="1704474" y="240631"/>
                    <a:pt x="1715542" y="215164"/>
                    <a:pt x="1732547" y="204536"/>
                  </a:cubicBezTo>
                  <a:cubicBezTo>
                    <a:pt x="1747757" y="195030"/>
                    <a:pt x="1764632" y="188494"/>
                    <a:pt x="1780674" y="180473"/>
                  </a:cubicBezTo>
                  <a:cubicBezTo>
                    <a:pt x="1836786" y="105657"/>
                    <a:pt x="1793633" y="148248"/>
                    <a:pt x="1888958" y="96252"/>
                  </a:cubicBezTo>
                  <a:cubicBezTo>
                    <a:pt x="1909488" y="85054"/>
                    <a:pt x="1927827" y="69834"/>
                    <a:pt x="1949116" y="60157"/>
                  </a:cubicBezTo>
                  <a:cubicBezTo>
                    <a:pt x="1972207" y="49661"/>
                    <a:pt x="1997010" y="43382"/>
                    <a:pt x="2021305" y="36094"/>
                  </a:cubicBezTo>
                  <a:cubicBezTo>
                    <a:pt x="2061160" y="24138"/>
                    <a:pt x="2100239" y="17943"/>
                    <a:pt x="2141621" y="12031"/>
                  </a:cubicBezTo>
                  <a:cubicBezTo>
                    <a:pt x="2173630" y="7458"/>
                    <a:pt x="2205790" y="4010"/>
                    <a:pt x="2237874" y="0"/>
                  </a:cubicBezTo>
                  <a:cubicBezTo>
                    <a:pt x="2281990" y="4010"/>
                    <a:pt x="2326597" y="4333"/>
                    <a:pt x="2370221" y="12031"/>
                  </a:cubicBezTo>
                  <a:cubicBezTo>
                    <a:pt x="2395200" y="16439"/>
                    <a:pt x="2442410" y="36094"/>
                    <a:pt x="2442410" y="36094"/>
                  </a:cubicBezTo>
                  <a:cubicBezTo>
                    <a:pt x="2454442" y="44115"/>
                    <a:pt x="2467214" y="51124"/>
                    <a:pt x="2478505" y="60157"/>
                  </a:cubicBezTo>
                  <a:cubicBezTo>
                    <a:pt x="2487363" y="67243"/>
                    <a:pt x="2492841" y="78385"/>
                    <a:pt x="2502568" y="84221"/>
                  </a:cubicBezTo>
                  <a:cubicBezTo>
                    <a:pt x="2513443" y="90746"/>
                    <a:pt x="2526631" y="92242"/>
                    <a:pt x="2538663" y="96252"/>
                  </a:cubicBezTo>
                  <a:cubicBezTo>
                    <a:pt x="2558716" y="92242"/>
                    <a:pt x="2578982" y="89181"/>
                    <a:pt x="2598821" y="84221"/>
                  </a:cubicBezTo>
                  <a:cubicBezTo>
                    <a:pt x="2611125" y="81145"/>
                    <a:pt x="2622233" y="72189"/>
                    <a:pt x="2634916" y="72189"/>
                  </a:cubicBezTo>
                  <a:cubicBezTo>
                    <a:pt x="2731252" y="72189"/>
                    <a:pt x="2827421" y="80210"/>
                    <a:pt x="2923674" y="84221"/>
                  </a:cubicBezTo>
                  <a:cubicBezTo>
                    <a:pt x="2931695" y="96252"/>
                    <a:pt x="2938480" y="109207"/>
                    <a:pt x="2947737" y="120315"/>
                  </a:cubicBezTo>
                  <a:cubicBezTo>
                    <a:pt x="2958630" y="133386"/>
                    <a:pt x="2974393" y="142253"/>
                    <a:pt x="2983831" y="156410"/>
                  </a:cubicBezTo>
                  <a:cubicBezTo>
                    <a:pt x="2990866" y="166963"/>
                    <a:pt x="2991852" y="180473"/>
                    <a:pt x="2995863" y="192505"/>
                  </a:cubicBezTo>
                  <a:cubicBezTo>
                    <a:pt x="2987842" y="252663"/>
                    <a:pt x="2985857" y="313938"/>
                    <a:pt x="2971800" y="372978"/>
                  </a:cubicBezTo>
                  <a:cubicBezTo>
                    <a:pt x="2965569" y="399150"/>
                    <a:pt x="2946631" y="420583"/>
                    <a:pt x="2935705" y="445168"/>
                  </a:cubicBezTo>
                  <a:cubicBezTo>
                    <a:pt x="2930554" y="456757"/>
                    <a:pt x="2928670" y="469606"/>
                    <a:pt x="2923674" y="481263"/>
                  </a:cubicBezTo>
                  <a:cubicBezTo>
                    <a:pt x="2916609" y="497748"/>
                    <a:pt x="2906675" y="512904"/>
                    <a:pt x="2899610" y="529389"/>
                  </a:cubicBezTo>
                  <a:cubicBezTo>
                    <a:pt x="2887251" y="558226"/>
                    <a:pt x="2884265" y="583098"/>
                    <a:pt x="2875547" y="613610"/>
                  </a:cubicBezTo>
                  <a:cubicBezTo>
                    <a:pt x="2872063" y="625804"/>
                    <a:pt x="2867526" y="637673"/>
                    <a:pt x="2863516" y="649705"/>
                  </a:cubicBezTo>
                  <a:cubicBezTo>
                    <a:pt x="2905876" y="713247"/>
                    <a:pt x="2866062" y="662200"/>
                    <a:pt x="2935705" y="721894"/>
                  </a:cubicBezTo>
                  <a:cubicBezTo>
                    <a:pt x="3016765" y="791374"/>
                    <a:pt x="2928119" y="728869"/>
                    <a:pt x="3007895" y="782052"/>
                  </a:cubicBezTo>
                  <a:cubicBezTo>
                    <a:pt x="3019926" y="774031"/>
                    <a:pt x="3038619" y="771415"/>
                    <a:pt x="3043989" y="757989"/>
                  </a:cubicBezTo>
                  <a:cubicBezTo>
                    <a:pt x="3055997" y="727968"/>
                    <a:pt x="3050705" y="693630"/>
                    <a:pt x="3056021" y="661736"/>
                  </a:cubicBezTo>
                  <a:cubicBezTo>
                    <a:pt x="3058739" y="645425"/>
                    <a:pt x="3063509" y="629509"/>
                    <a:pt x="3068052" y="613610"/>
                  </a:cubicBezTo>
                  <a:cubicBezTo>
                    <a:pt x="3088212" y="543049"/>
                    <a:pt x="3068995" y="611724"/>
                    <a:pt x="3104147" y="541421"/>
                  </a:cubicBezTo>
                  <a:cubicBezTo>
                    <a:pt x="3109819" y="530077"/>
                    <a:pt x="3112168" y="517358"/>
                    <a:pt x="3116179" y="505326"/>
                  </a:cubicBezTo>
                  <a:cubicBezTo>
                    <a:pt x="3116207" y="504962"/>
                    <a:pt x="3118439" y="310562"/>
                    <a:pt x="3152274" y="276726"/>
                  </a:cubicBezTo>
                  <a:cubicBezTo>
                    <a:pt x="3198593" y="230406"/>
                    <a:pt x="3174211" y="250069"/>
                    <a:pt x="3224463" y="216568"/>
                  </a:cubicBezTo>
                  <a:cubicBezTo>
                    <a:pt x="3233847" y="188416"/>
                    <a:pt x="3234175" y="162812"/>
                    <a:pt x="3272589" y="156410"/>
                  </a:cubicBezTo>
                  <a:cubicBezTo>
                    <a:pt x="3285099" y="154325"/>
                    <a:pt x="3296652" y="164431"/>
                    <a:pt x="3308684" y="168442"/>
                  </a:cubicBezTo>
                  <a:cubicBezTo>
                    <a:pt x="3400471" y="260227"/>
                    <a:pt x="3304572" y="153569"/>
                    <a:pt x="3356810" y="240631"/>
                  </a:cubicBezTo>
                  <a:cubicBezTo>
                    <a:pt x="3362646" y="250358"/>
                    <a:pt x="3372016" y="257608"/>
                    <a:pt x="3380874" y="264694"/>
                  </a:cubicBezTo>
                  <a:cubicBezTo>
                    <a:pt x="3414194" y="291350"/>
                    <a:pt x="3414939" y="288080"/>
                    <a:pt x="3453063" y="300789"/>
                  </a:cubicBezTo>
                  <a:cubicBezTo>
                    <a:pt x="3489158" y="296778"/>
                    <a:pt x="3526115" y="297565"/>
                    <a:pt x="3561347" y="288757"/>
                  </a:cubicBezTo>
                  <a:cubicBezTo>
                    <a:pt x="3575375" y="285250"/>
                    <a:pt x="3583902" y="269771"/>
                    <a:pt x="3597442" y="264694"/>
                  </a:cubicBezTo>
                  <a:cubicBezTo>
                    <a:pt x="3616590" y="257514"/>
                    <a:pt x="3637547" y="256673"/>
                    <a:pt x="3657600" y="252663"/>
                  </a:cubicBezTo>
                  <a:cubicBezTo>
                    <a:pt x="3705726" y="260684"/>
                    <a:pt x="3754136" y="267158"/>
                    <a:pt x="3801979" y="276726"/>
                  </a:cubicBezTo>
                  <a:cubicBezTo>
                    <a:pt x="3814415" y="279213"/>
                    <a:pt x="3828063" y="280971"/>
                    <a:pt x="3838074" y="288757"/>
                  </a:cubicBezTo>
                  <a:cubicBezTo>
                    <a:pt x="3864936" y="309650"/>
                    <a:pt x="3886200" y="336884"/>
                    <a:pt x="3910263" y="360947"/>
                  </a:cubicBezTo>
                  <a:cubicBezTo>
                    <a:pt x="3926305" y="376989"/>
                    <a:pt x="3944777" y="390924"/>
                    <a:pt x="3958389" y="409073"/>
                  </a:cubicBezTo>
                  <a:cubicBezTo>
                    <a:pt x="3970421" y="425115"/>
                    <a:pt x="3982984" y="440772"/>
                    <a:pt x="3994484" y="457200"/>
                  </a:cubicBezTo>
                  <a:cubicBezTo>
                    <a:pt x="4011069" y="480892"/>
                    <a:pt x="4042610" y="529389"/>
                    <a:pt x="4042610" y="529389"/>
                  </a:cubicBezTo>
                  <a:cubicBezTo>
                    <a:pt x="4051359" y="564384"/>
                    <a:pt x="4055526" y="595841"/>
                    <a:pt x="4078705" y="625642"/>
                  </a:cubicBezTo>
                  <a:cubicBezTo>
                    <a:pt x="4096116" y="648027"/>
                    <a:pt x="4138863" y="685800"/>
                    <a:pt x="4138863" y="685800"/>
                  </a:cubicBezTo>
                  <a:cubicBezTo>
                    <a:pt x="4142932" y="787518"/>
                    <a:pt x="4054131" y="1065049"/>
                    <a:pt x="4235116" y="974557"/>
                  </a:cubicBezTo>
                  <a:cubicBezTo>
                    <a:pt x="4246459" y="968885"/>
                    <a:pt x="4238179" y="947431"/>
                    <a:pt x="4247147" y="938463"/>
                  </a:cubicBezTo>
                  <a:cubicBezTo>
                    <a:pt x="4256115" y="929495"/>
                    <a:pt x="4271210" y="930442"/>
                    <a:pt x="4283242" y="926431"/>
                  </a:cubicBezTo>
                  <a:cubicBezTo>
                    <a:pt x="4381220" y="803958"/>
                    <a:pt x="4287016" y="909248"/>
                    <a:pt x="4367463" y="842210"/>
                  </a:cubicBezTo>
                  <a:cubicBezTo>
                    <a:pt x="4427547" y="792140"/>
                    <a:pt x="4376220" y="815227"/>
                    <a:pt x="4439652" y="794084"/>
                  </a:cubicBezTo>
                  <a:cubicBezTo>
                    <a:pt x="4451684" y="786063"/>
                    <a:pt x="4464456" y="779054"/>
                    <a:pt x="4475747" y="770021"/>
                  </a:cubicBezTo>
                  <a:cubicBezTo>
                    <a:pt x="4484605" y="762935"/>
                    <a:pt x="4489961" y="751585"/>
                    <a:pt x="4499810" y="745957"/>
                  </a:cubicBezTo>
                  <a:cubicBezTo>
                    <a:pt x="4519954" y="734446"/>
                    <a:pt x="4569891" y="718587"/>
                    <a:pt x="4596063" y="709863"/>
                  </a:cubicBezTo>
                  <a:cubicBezTo>
                    <a:pt x="4746991" y="740047"/>
                    <a:pt x="4637318" y="697871"/>
                    <a:pt x="4668252" y="986589"/>
                  </a:cubicBezTo>
                  <a:cubicBezTo>
                    <a:pt x="4670954" y="1011809"/>
                    <a:pt x="4692316" y="1058778"/>
                    <a:pt x="4692316" y="1058778"/>
                  </a:cubicBezTo>
                  <a:cubicBezTo>
                    <a:pt x="4696326" y="1094873"/>
                    <a:pt x="4696738" y="1131552"/>
                    <a:pt x="4704347" y="1167063"/>
                  </a:cubicBezTo>
                  <a:cubicBezTo>
                    <a:pt x="4708872" y="1188181"/>
                    <a:pt x="4720827" y="1206999"/>
                    <a:pt x="4728410" y="1227221"/>
                  </a:cubicBezTo>
                  <a:cubicBezTo>
                    <a:pt x="4744027" y="1268866"/>
                    <a:pt x="4741258" y="1276978"/>
                    <a:pt x="4764505" y="1323473"/>
                  </a:cubicBezTo>
                  <a:cubicBezTo>
                    <a:pt x="4770972" y="1336407"/>
                    <a:pt x="4780547" y="1347536"/>
                    <a:pt x="4788568" y="1359568"/>
                  </a:cubicBezTo>
                  <a:cubicBezTo>
                    <a:pt x="4800296" y="1400617"/>
                    <a:pt x="4815108" y="1448919"/>
                    <a:pt x="4824663" y="1491915"/>
                  </a:cubicBezTo>
                  <a:cubicBezTo>
                    <a:pt x="4829099" y="1511878"/>
                    <a:pt x="4831314" y="1532344"/>
                    <a:pt x="4836695" y="1552073"/>
                  </a:cubicBezTo>
                  <a:cubicBezTo>
                    <a:pt x="4843369" y="1576544"/>
                    <a:pt x="4860758" y="1624263"/>
                    <a:pt x="4860758" y="1624263"/>
                  </a:cubicBezTo>
                  <a:cubicBezTo>
                    <a:pt x="4853273" y="1691628"/>
                    <a:pt x="4852016" y="1731421"/>
                    <a:pt x="4836695" y="1792705"/>
                  </a:cubicBezTo>
                  <a:cubicBezTo>
                    <a:pt x="4809774" y="1900387"/>
                    <a:pt x="4818292" y="1850033"/>
                    <a:pt x="4788568" y="1949115"/>
                  </a:cubicBezTo>
                  <a:cubicBezTo>
                    <a:pt x="4767379" y="2019747"/>
                    <a:pt x="4790651" y="1976071"/>
                    <a:pt x="4752474" y="2033336"/>
                  </a:cubicBezTo>
                  <a:cubicBezTo>
                    <a:pt x="4720774" y="2191829"/>
                    <a:pt x="4726690" y="2138164"/>
                    <a:pt x="4752474" y="2430378"/>
                  </a:cubicBezTo>
                  <a:cubicBezTo>
                    <a:pt x="4754703" y="2455645"/>
                    <a:pt x="4770385" y="2477960"/>
                    <a:pt x="4776537" y="2502568"/>
                  </a:cubicBezTo>
                  <a:lnTo>
                    <a:pt x="4788568" y="2550694"/>
                  </a:lnTo>
                  <a:cubicBezTo>
                    <a:pt x="4784558" y="2618873"/>
                    <a:pt x="4831771" y="2715061"/>
                    <a:pt x="4776537" y="2755231"/>
                  </a:cubicBezTo>
                  <a:cubicBezTo>
                    <a:pt x="4708347" y="2804824"/>
                    <a:pt x="4606781" y="2758553"/>
                    <a:pt x="4523874" y="2743200"/>
                  </a:cubicBezTo>
                  <a:cubicBezTo>
                    <a:pt x="4495437" y="2737934"/>
                    <a:pt x="4451684" y="2695073"/>
                    <a:pt x="4451684" y="2695073"/>
                  </a:cubicBezTo>
                  <a:cubicBezTo>
                    <a:pt x="4441554" y="2664682"/>
                    <a:pt x="4442659" y="2634163"/>
                    <a:pt x="4391526" y="2646947"/>
                  </a:cubicBezTo>
                  <a:cubicBezTo>
                    <a:pt x="4372072" y="2651811"/>
                    <a:pt x="4359717" y="2671387"/>
                    <a:pt x="4343400" y="2683042"/>
                  </a:cubicBezTo>
                  <a:cubicBezTo>
                    <a:pt x="4331633" y="2691447"/>
                    <a:pt x="4319072" y="2698700"/>
                    <a:pt x="4307305" y="2707105"/>
                  </a:cubicBezTo>
                  <a:cubicBezTo>
                    <a:pt x="4290988" y="2718760"/>
                    <a:pt x="4276590" y="2733251"/>
                    <a:pt x="4259179" y="2743200"/>
                  </a:cubicBezTo>
                  <a:cubicBezTo>
                    <a:pt x="4248168" y="2749492"/>
                    <a:pt x="4235278" y="2751747"/>
                    <a:pt x="4223084" y="2755231"/>
                  </a:cubicBezTo>
                  <a:cubicBezTo>
                    <a:pt x="4117331" y="2785446"/>
                    <a:pt x="4225407" y="2750448"/>
                    <a:pt x="4138863" y="2779294"/>
                  </a:cubicBezTo>
                  <a:cubicBezTo>
                    <a:pt x="4026568" y="2775284"/>
                    <a:pt x="3913823" y="2778086"/>
                    <a:pt x="3801979" y="2767263"/>
                  </a:cubicBezTo>
                  <a:cubicBezTo>
                    <a:pt x="3787586" y="2765870"/>
                    <a:pt x="3779175" y="2748896"/>
                    <a:pt x="3765884" y="2743200"/>
                  </a:cubicBezTo>
                  <a:cubicBezTo>
                    <a:pt x="3750685" y="2736686"/>
                    <a:pt x="3733800" y="2735179"/>
                    <a:pt x="3717758" y="2731168"/>
                  </a:cubicBezTo>
                  <a:cubicBezTo>
                    <a:pt x="3630898" y="2743577"/>
                    <a:pt x="3540550" y="2762413"/>
                    <a:pt x="3453063" y="2731168"/>
                  </a:cubicBezTo>
                  <a:cubicBezTo>
                    <a:pt x="3437491" y="2725606"/>
                    <a:pt x="3453402" y="2694735"/>
                    <a:pt x="3465095" y="2683042"/>
                  </a:cubicBezTo>
                  <a:cubicBezTo>
                    <a:pt x="3476788" y="2671349"/>
                    <a:pt x="3497179" y="2675021"/>
                    <a:pt x="3513221" y="2671010"/>
                  </a:cubicBezTo>
                  <a:cubicBezTo>
                    <a:pt x="3525253" y="2658978"/>
                    <a:pt x="3553443" y="2651422"/>
                    <a:pt x="3549316" y="2634915"/>
                  </a:cubicBezTo>
                  <a:cubicBezTo>
                    <a:pt x="3545305" y="2618873"/>
                    <a:pt x="3515546" y="2631088"/>
                    <a:pt x="3501189" y="2622884"/>
                  </a:cubicBezTo>
                  <a:cubicBezTo>
                    <a:pt x="3375006" y="2550780"/>
                    <a:pt x="3541702" y="2612325"/>
                    <a:pt x="3429000" y="2574757"/>
                  </a:cubicBezTo>
                  <a:cubicBezTo>
                    <a:pt x="3416968" y="2562726"/>
                    <a:pt x="3405976" y="2549556"/>
                    <a:pt x="3392905" y="2538663"/>
                  </a:cubicBezTo>
                  <a:cubicBezTo>
                    <a:pt x="3381796" y="2529406"/>
                    <a:pt x="3367035" y="2524825"/>
                    <a:pt x="3356810" y="2514600"/>
                  </a:cubicBezTo>
                  <a:cubicBezTo>
                    <a:pt x="3346585" y="2504375"/>
                    <a:pt x="3343856" y="2487762"/>
                    <a:pt x="3332747" y="2478505"/>
                  </a:cubicBezTo>
                  <a:cubicBezTo>
                    <a:pt x="3305784" y="2456036"/>
                    <a:pt x="3268874" y="2450505"/>
                    <a:pt x="3236495" y="2442410"/>
                  </a:cubicBezTo>
                  <a:cubicBezTo>
                    <a:pt x="3228474" y="2434389"/>
                    <a:pt x="3222577" y="2423420"/>
                    <a:pt x="3212431" y="2418347"/>
                  </a:cubicBezTo>
                  <a:cubicBezTo>
                    <a:pt x="3161546" y="2392905"/>
                    <a:pt x="3092173" y="2413528"/>
                    <a:pt x="3043989" y="2418347"/>
                  </a:cubicBezTo>
                  <a:cubicBezTo>
                    <a:pt x="3031958" y="2426368"/>
                    <a:pt x="3018777" y="2432888"/>
                    <a:pt x="3007895" y="2442410"/>
                  </a:cubicBezTo>
                  <a:cubicBezTo>
                    <a:pt x="2988201" y="2459642"/>
                    <a:pt x="2945486" y="2513939"/>
                    <a:pt x="2911642" y="2526631"/>
                  </a:cubicBezTo>
                  <a:cubicBezTo>
                    <a:pt x="2892494" y="2533811"/>
                    <a:pt x="2871537" y="2534652"/>
                    <a:pt x="2851484" y="2538663"/>
                  </a:cubicBezTo>
                  <a:cubicBezTo>
                    <a:pt x="2843463" y="2550694"/>
                    <a:pt x="2839683" y="2567093"/>
                    <a:pt x="2827421" y="2574757"/>
                  </a:cubicBezTo>
                  <a:cubicBezTo>
                    <a:pt x="2805911" y="2588200"/>
                    <a:pt x="2755231" y="2598821"/>
                    <a:pt x="2755231" y="2598821"/>
                  </a:cubicBezTo>
                  <a:cubicBezTo>
                    <a:pt x="2727157" y="2594810"/>
                    <a:pt x="2696924" y="2598307"/>
                    <a:pt x="2671010" y="2586789"/>
                  </a:cubicBezTo>
                  <a:cubicBezTo>
                    <a:pt x="2657796" y="2580916"/>
                    <a:pt x="2657172" y="2560919"/>
                    <a:pt x="2646947" y="2550694"/>
                  </a:cubicBezTo>
                  <a:cubicBezTo>
                    <a:pt x="2636722" y="2540469"/>
                    <a:pt x="2622884" y="2534652"/>
                    <a:pt x="2610852" y="2526631"/>
                  </a:cubicBezTo>
                  <a:lnTo>
                    <a:pt x="2406316" y="2538663"/>
                  </a:lnTo>
                  <a:cubicBezTo>
                    <a:pt x="2370106" y="2541448"/>
                    <a:pt x="2333643" y="2543572"/>
                    <a:pt x="2298031" y="2550694"/>
                  </a:cubicBezTo>
                  <a:cubicBezTo>
                    <a:pt x="2273159" y="2555668"/>
                    <a:pt x="2225842" y="2574757"/>
                    <a:pt x="2225842" y="2574757"/>
                  </a:cubicBezTo>
                  <a:cubicBezTo>
                    <a:pt x="2148965" y="2570486"/>
                    <a:pt x="2051139" y="2584105"/>
                    <a:pt x="1973179" y="2550694"/>
                  </a:cubicBezTo>
                  <a:cubicBezTo>
                    <a:pt x="1956693" y="2543629"/>
                    <a:pt x="1940625" y="2535530"/>
                    <a:pt x="1925052" y="2526631"/>
                  </a:cubicBezTo>
                  <a:cubicBezTo>
                    <a:pt x="1912497" y="2519457"/>
                    <a:pt x="1902172" y="2508441"/>
                    <a:pt x="1888958" y="2502568"/>
                  </a:cubicBezTo>
                  <a:cubicBezTo>
                    <a:pt x="1865779" y="2492266"/>
                    <a:pt x="1816768" y="2478505"/>
                    <a:pt x="1816768" y="2478505"/>
                  </a:cubicBezTo>
                  <a:cubicBezTo>
                    <a:pt x="1804737" y="2466473"/>
                    <a:pt x="1795548" y="2450673"/>
                    <a:pt x="1780674" y="2442410"/>
                  </a:cubicBezTo>
                  <a:cubicBezTo>
                    <a:pt x="1758501" y="2430092"/>
                    <a:pt x="1708484" y="2418347"/>
                    <a:pt x="1708484" y="2418347"/>
                  </a:cubicBezTo>
                  <a:cubicBezTo>
                    <a:pt x="1686780" y="2385790"/>
                    <a:pt x="1675622" y="2372287"/>
                    <a:pt x="1660358" y="2334126"/>
                  </a:cubicBezTo>
                  <a:cubicBezTo>
                    <a:pt x="1650938" y="2310575"/>
                    <a:pt x="1644316" y="2285999"/>
                    <a:pt x="1636295" y="2261936"/>
                  </a:cubicBezTo>
                  <a:lnTo>
                    <a:pt x="1624263" y="2225842"/>
                  </a:lnTo>
                  <a:cubicBezTo>
                    <a:pt x="1620252" y="2213810"/>
                    <a:pt x="1615307" y="2202051"/>
                    <a:pt x="1612231" y="2189747"/>
                  </a:cubicBezTo>
                  <a:cubicBezTo>
                    <a:pt x="1608221" y="2173705"/>
                    <a:pt x="1609372" y="2155380"/>
                    <a:pt x="1600200" y="2141621"/>
                  </a:cubicBezTo>
                  <a:cubicBezTo>
                    <a:pt x="1586001" y="2120323"/>
                    <a:pt x="1549364" y="2113534"/>
                    <a:pt x="1528010" y="2105526"/>
                  </a:cubicBezTo>
                  <a:cubicBezTo>
                    <a:pt x="1487347" y="2090278"/>
                    <a:pt x="1469979" y="2080351"/>
                    <a:pt x="1431758" y="2069431"/>
                  </a:cubicBezTo>
                  <a:cubicBezTo>
                    <a:pt x="1399360" y="2060175"/>
                    <a:pt x="1337445" y="2048937"/>
                    <a:pt x="1311442" y="2033336"/>
                  </a:cubicBezTo>
                  <a:cubicBezTo>
                    <a:pt x="1291389" y="2021305"/>
                    <a:pt x="1272200" y="2007700"/>
                    <a:pt x="1251284" y="1997242"/>
                  </a:cubicBezTo>
                  <a:cubicBezTo>
                    <a:pt x="1116313" y="1929757"/>
                    <a:pt x="1342299" y="2061281"/>
                    <a:pt x="1167063" y="1961147"/>
                  </a:cubicBezTo>
                  <a:cubicBezTo>
                    <a:pt x="1154508" y="1953973"/>
                    <a:pt x="1144558" y="1942026"/>
                    <a:pt x="1130968" y="1937084"/>
                  </a:cubicBezTo>
                  <a:cubicBezTo>
                    <a:pt x="1099888" y="1925782"/>
                    <a:pt x="1066800" y="1921042"/>
                    <a:pt x="1034716" y="1913021"/>
                  </a:cubicBezTo>
                  <a:cubicBezTo>
                    <a:pt x="1018674" y="1905000"/>
                    <a:pt x="1003605" y="1894629"/>
                    <a:pt x="986589" y="1888957"/>
                  </a:cubicBezTo>
                  <a:cubicBezTo>
                    <a:pt x="955215" y="1878499"/>
                    <a:pt x="921711" y="1875352"/>
                    <a:pt x="890337" y="1864894"/>
                  </a:cubicBezTo>
                  <a:lnTo>
                    <a:pt x="854242" y="1852863"/>
                  </a:lnTo>
                  <a:cubicBezTo>
                    <a:pt x="842210" y="1844842"/>
                    <a:pt x="831081" y="1835267"/>
                    <a:pt x="818147" y="1828800"/>
                  </a:cubicBezTo>
                  <a:cubicBezTo>
                    <a:pt x="806803" y="1823128"/>
                    <a:pt x="787724" y="1828112"/>
                    <a:pt x="782052" y="1816768"/>
                  </a:cubicBezTo>
                  <a:cubicBezTo>
                    <a:pt x="776380" y="1805424"/>
                    <a:pt x="790073" y="1792705"/>
                    <a:pt x="794084" y="1780673"/>
                  </a:cubicBezTo>
                  <a:cubicBezTo>
                    <a:pt x="778042" y="1772652"/>
                    <a:pt x="762443" y="1763675"/>
                    <a:pt x="745958" y="1756610"/>
                  </a:cubicBezTo>
                  <a:cubicBezTo>
                    <a:pt x="734301" y="1751614"/>
                    <a:pt x="721207" y="1750250"/>
                    <a:pt x="709863" y="1744578"/>
                  </a:cubicBezTo>
                  <a:cubicBezTo>
                    <a:pt x="696929" y="1738111"/>
                    <a:pt x="686323" y="1727689"/>
                    <a:pt x="673768" y="1720515"/>
                  </a:cubicBezTo>
                  <a:cubicBezTo>
                    <a:pt x="658196" y="1711617"/>
                    <a:pt x="640237" y="1706877"/>
                    <a:pt x="625642" y="1696452"/>
                  </a:cubicBezTo>
                  <a:cubicBezTo>
                    <a:pt x="611796" y="1686562"/>
                    <a:pt x="602619" y="1671250"/>
                    <a:pt x="589547" y="1660357"/>
                  </a:cubicBezTo>
                  <a:cubicBezTo>
                    <a:pt x="578438" y="1651100"/>
                    <a:pt x="565484" y="1644315"/>
                    <a:pt x="553452" y="1636294"/>
                  </a:cubicBezTo>
                  <a:cubicBezTo>
                    <a:pt x="545431" y="1624263"/>
                    <a:pt x="538422" y="1611491"/>
                    <a:pt x="529389" y="1600200"/>
                  </a:cubicBezTo>
                  <a:cubicBezTo>
                    <a:pt x="522303" y="1591342"/>
                    <a:pt x="510399" y="1586282"/>
                    <a:pt x="505326" y="1576136"/>
                  </a:cubicBezTo>
                  <a:cubicBezTo>
                    <a:pt x="493983" y="1553449"/>
                    <a:pt x="495333" y="1525052"/>
                    <a:pt x="481263" y="1503947"/>
                  </a:cubicBezTo>
                  <a:lnTo>
                    <a:pt x="433137" y="1431757"/>
                  </a:lnTo>
                  <a:cubicBezTo>
                    <a:pt x="437147" y="1395662"/>
                    <a:pt x="447584" y="1359709"/>
                    <a:pt x="445168" y="1323473"/>
                  </a:cubicBezTo>
                  <a:cubicBezTo>
                    <a:pt x="443481" y="1298165"/>
                    <a:pt x="429126" y="1275347"/>
                    <a:pt x="421105" y="1251284"/>
                  </a:cubicBezTo>
                  <a:cubicBezTo>
                    <a:pt x="404500" y="1201469"/>
                    <a:pt x="416110" y="1225743"/>
                    <a:pt x="385010" y="1179094"/>
                  </a:cubicBezTo>
                  <a:cubicBezTo>
                    <a:pt x="379379" y="1134048"/>
                    <a:pt x="373668" y="1069328"/>
                    <a:pt x="360947" y="1022684"/>
                  </a:cubicBezTo>
                  <a:cubicBezTo>
                    <a:pt x="354273" y="998213"/>
                    <a:pt x="354820" y="968430"/>
                    <a:pt x="336884" y="950494"/>
                  </a:cubicBezTo>
                  <a:lnTo>
                    <a:pt x="240631" y="854242"/>
                  </a:lnTo>
                  <a:lnTo>
                    <a:pt x="216568" y="830178"/>
                  </a:lnTo>
                  <a:cubicBezTo>
                    <a:pt x="212558" y="818147"/>
                    <a:pt x="212459" y="803987"/>
                    <a:pt x="204537" y="794084"/>
                  </a:cubicBezTo>
                  <a:cubicBezTo>
                    <a:pt x="195504" y="782793"/>
                    <a:pt x="176106" y="782283"/>
                    <a:pt x="168442" y="770021"/>
                  </a:cubicBezTo>
                  <a:cubicBezTo>
                    <a:pt x="154999" y="748512"/>
                    <a:pt x="152400" y="721894"/>
                    <a:pt x="144379" y="697831"/>
                  </a:cubicBezTo>
                  <a:lnTo>
                    <a:pt x="132347" y="661736"/>
                  </a:lnTo>
                  <a:cubicBezTo>
                    <a:pt x="128337" y="581526"/>
                    <a:pt x="131167" y="500679"/>
                    <a:pt x="120316" y="421105"/>
                  </a:cubicBezTo>
                  <a:cubicBezTo>
                    <a:pt x="118783" y="409865"/>
                    <a:pt x="103058" y="406117"/>
                    <a:pt x="96252" y="397042"/>
                  </a:cubicBezTo>
                  <a:cubicBezTo>
                    <a:pt x="78900" y="373906"/>
                    <a:pt x="48126" y="324852"/>
                    <a:pt x="48126" y="324852"/>
                  </a:cubicBezTo>
                  <a:cubicBezTo>
                    <a:pt x="44116" y="312820"/>
                    <a:pt x="36095" y="301439"/>
                    <a:pt x="36095" y="288757"/>
                  </a:cubicBezTo>
                  <a:cubicBezTo>
                    <a:pt x="36095" y="240464"/>
                    <a:pt x="56765" y="191892"/>
                    <a:pt x="48126" y="144378"/>
                  </a:cubicBezTo>
                  <a:cubicBezTo>
                    <a:pt x="45857" y="131900"/>
                    <a:pt x="22177" y="148800"/>
                    <a:pt x="12031" y="156410"/>
                  </a:cubicBezTo>
                  <a:cubicBezTo>
                    <a:pt x="4857" y="161791"/>
                    <a:pt x="4010" y="172452"/>
                    <a:pt x="0" y="180473"/>
                  </a:cubicBezTo>
                  <a:lnTo>
                    <a:pt x="48126" y="144378"/>
                  </a:lnTo>
                  <a:close/>
                </a:path>
              </a:pathLst>
            </a:custGeom>
            <a:solidFill>
              <a:schemeClr val="accent3">
                <a:lumMod val="85000"/>
                <a:alpha val="37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9" tIns="45714" rIns="91429" bIns="45714" rtlCol="1"/>
            <a:lstStyle/>
            <a:p>
              <a:pPr marL="342900" indent="-342900">
                <a:defRPr/>
              </a:pPr>
              <a:endParaRPr lang="fa-IR">
                <a:cs typeface="Arial" pitchFamily="34" charset="0"/>
              </a:endParaRPr>
            </a:p>
          </p:txBody>
        </p:sp>
      </p:grpSp>
      <p:sp>
        <p:nvSpPr>
          <p:cNvPr id="4" name="Freeform 3"/>
          <p:cNvSpPr/>
          <p:nvPr/>
        </p:nvSpPr>
        <p:spPr bwMode="auto">
          <a:xfrm rot="10800000">
            <a:off x="890588" y="3305162"/>
            <a:ext cx="6400800" cy="1927225"/>
          </a:xfrm>
          <a:custGeom>
            <a:avLst/>
            <a:gdLst>
              <a:gd name="connsiteX0" fmla="*/ 0 w 6400800"/>
              <a:gd name="connsiteY0" fmla="*/ 621631 h 1927058"/>
              <a:gd name="connsiteX1" fmla="*/ 974558 w 6400800"/>
              <a:gd name="connsiteY1" fmla="*/ 32084 h 1927058"/>
              <a:gd name="connsiteX2" fmla="*/ 2165684 w 6400800"/>
              <a:gd name="connsiteY2" fmla="*/ 814137 h 1927058"/>
              <a:gd name="connsiteX3" fmla="*/ 2683042 w 6400800"/>
              <a:gd name="connsiteY3" fmla="*/ 741947 h 1927058"/>
              <a:gd name="connsiteX4" fmla="*/ 3019926 w 6400800"/>
              <a:gd name="connsiteY4" fmla="*/ 874295 h 1927058"/>
              <a:gd name="connsiteX5" fmla="*/ 3958389 w 6400800"/>
              <a:gd name="connsiteY5" fmla="*/ 561473 h 1927058"/>
              <a:gd name="connsiteX6" fmla="*/ 4379495 w 6400800"/>
              <a:gd name="connsiteY6" fmla="*/ 1921042 h 1927058"/>
              <a:gd name="connsiteX7" fmla="*/ 6400800 w 6400800"/>
              <a:gd name="connsiteY7" fmla="*/ 525379 h 1927058"/>
              <a:gd name="connsiteX8" fmla="*/ 6400800 w 6400800"/>
              <a:gd name="connsiteY8" fmla="*/ 525379 h 192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0800" h="1927058">
                <a:moveTo>
                  <a:pt x="0" y="621631"/>
                </a:moveTo>
                <a:cubicBezTo>
                  <a:pt x="306805" y="310815"/>
                  <a:pt x="613611" y="0"/>
                  <a:pt x="974558" y="32084"/>
                </a:cubicBezTo>
                <a:cubicBezTo>
                  <a:pt x="1335505" y="64168"/>
                  <a:pt x="1880937" y="695827"/>
                  <a:pt x="2165684" y="814137"/>
                </a:cubicBezTo>
                <a:cubicBezTo>
                  <a:pt x="2450431" y="932447"/>
                  <a:pt x="2540668" y="731921"/>
                  <a:pt x="2683042" y="741947"/>
                </a:cubicBezTo>
                <a:cubicBezTo>
                  <a:pt x="2825416" y="751973"/>
                  <a:pt x="2807368" y="904374"/>
                  <a:pt x="3019926" y="874295"/>
                </a:cubicBezTo>
                <a:cubicBezTo>
                  <a:pt x="3232484" y="844216"/>
                  <a:pt x="3731794" y="387015"/>
                  <a:pt x="3958389" y="561473"/>
                </a:cubicBezTo>
                <a:cubicBezTo>
                  <a:pt x="4184984" y="735931"/>
                  <a:pt x="3972427" y="1927058"/>
                  <a:pt x="4379495" y="1921042"/>
                </a:cubicBezTo>
                <a:cubicBezTo>
                  <a:pt x="4786563" y="1915026"/>
                  <a:pt x="6400800" y="525379"/>
                  <a:pt x="6400800" y="525379"/>
                </a:cubicBezTo>
                <a:lnTo>
                  <a:pt x="6400800" y="525379"/>
                </a:lnTo>
              </a:path>
            </a:pathLst>
          </a:custGeom>
          <a:ln w="762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91429" tIns="45714" rIns="91429" bIns="45714" rtlCol="1"/>
          <a:lstStyle/>
          <a:p>
            <a:pPr marL="342900" indent="-342900">
              <a:defRPr/>
            </a:pPr>
            <a:endParaRPr lang="fa-IR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Geographical Information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 smtClean="0">
                <a:ea typeface="SimSun" pitchFamily="2" charset="-122"/>
              </a:rPr>
              <a:t>GIS is a computer-based method for storing, mapping, visually analysing and reporting data in spatial as well as temporal formats</a:t>
            </a:r>
          </a:p>
          <a:p>
            <a:endParaRPr lang="en-GB" i="1" dirty="0" smtClean="0">
              <a:ea typeface="SimSun" pitchFamily="2" charset="-122"/>
            </a:endParaRPr>
          </a:p>
          <a:p>
            <a:r>
              <a:rPr lang="en-GB" i="1" dirty="0" smtClean="0">
                <a:ea typeface="SimSun" pitchFamily="2" charset="-122"/>
              </a:rPr>
              <a:t>Therefore it not only </a:t>
            </a: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describes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 </a:t>
            </a:r>
            <a:r>
              <a:rPr lang="en-GB" i="1" dirty="0" smtClean="0">
                <a:ea typeface="SimSun" pitchFamily="2" charset="-122"/>
              </a:rPr>
              <a:t>information but also </a:t>
            </a: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assesses the relationship</a:t>
            </a:r>
            <a:r>
              <a:rPr lang="en-GB" i="1" dirty="0" smtClean="0">
                <a:ea typeface="SimSun" pitchFamily="2" charset="-122"/>
              </a:rPr>
              <a:t> between variables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combines layers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428736"/>
            <a:ext cx="6010305" cy="479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Malaria in EMRO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1214414" y="1928802"/>
            <a:ext cx="6643734" cy="4243398"/>
            <a:chOff x="152400" y="457200"/>
            <a:chExt cx="8153400" cy="5715000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52400" y="457200"/>
              <a:ext cx="7848600" cy="2819400"/>
              <a:chOff x="240" y="672"/>
              <a:chExt cx="4944" cy="1776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240" y="672"/>
                <a:ext cx="4944" cy="1776"/>
                <a:chOff x="240" y="528"/>
                <a:chExt cx="4944" cy="1776"/>
              </a:xfrm>
            </p:grpSpPr>
            <p:sp>
              <p:nvSpPr>
                <p:cNvPr id="9" name="Freeform 7"/>
                <p:cNvSpPr>
                  <a:spLocks/>
                </p:cNvSpPr>
                <p:nvPr/>
              </p:nvSpPr>
              <p:spPr bwMode="auto">
                <a:xfrm>
                  <a:off x="4309" y="579"/>
                  <a:ext cx="703" cy="391"/>
                </a:xfrm>
                <a:custGeom>
                  <a:avLst/>
                  <a:gdLst/>
                  <a:ahLst/>
                  <a:cxnLst>
                    <a:cxn ang="0">
                      <a:pos x="46" y="171"/>
                    </a:cxn>
                    <a:cxn ang="0">
                      <a:pos x="78" y="181"/>
                    </a:cxn>
                    <a:cxn ang="0">
                      <a:pos x="91" y="171"/>
                    </a:cxn>
                    <a:cxn ang="0">
                      <a:pos x="102" y="150"/>
                    </a:cxn>
                    <a:cxn ang="0">
                      <a:pos x="147" y="128"/>
                    </a:cxn>
                    <a:cxn ang="0">
                      <a:pos x="169" y="107"/>
                    </a:cxn>
                    <a:cxn ang="0">
                      <a:pos x="169" y="85"/>
                    </a:cxn>
                    <a:cxn ang="0">
                      <a:pos x="203" y="65"/>
                    </a:cxn>
                    <a:cxn ang="0">
                      <a:pos x="238" y="65"/>
                    </a:cxn>
                    <a:cxn ang="0">
                      <a:pos x="272" y="75"/>
                    </a:cxn>
                    <a:cxn ang="0">
                      <a:pos x="305" y="75"/>
                    </a:cxn>
                    <a:cxn ang="0">
                      <a:pos x="340" y="75"/>
                    </a:cxn>
                    <a:cxn ang="0">
                      <a:pos x="363" y="75"/>
                    </a:cxn>
                    <a:cxn ang="0">
                      <a:pos x="374" y="65"/>
                    </a:cxn>
                    <a:cxn ang="0">
                      <a:pos x="420" y="53"/>
                    </a:cxn>
                    <a:cxn ang="0">
                      <a:pos x="420" y="22"/>
                    </a:cxn>
                    <a:cxn ang="0">
                      <a:pos x="441" y="0"/>
                    </a:cxn>
                    <a:cxn ang="0">
                      <a:pos x="452" y="32"/>
                    </a:cxn>
                    <a:cxn ang="0">
                      <a:pos x="476" y="53"/>
                    </a:cxn>
                    <a:cxn ang="0">
                      <a:pos x="487" y="95"/>
                    </a:cxn>
                    <a:cxn ang="0">
                      <a:pos x="532" y="85"/>
                    </a:cxn>
                    <a:cxn ang="0">
                      <a:pos x="567" y="53"/>
                    </a:cxn>
                    <a:cxn ang="0">
                      <a:pos x="577" y="65"/>
                    </a:cxn>
                    <a:cxn ang="0">
                      <a:pos x="601" y="65"/>
                    </a:cxn>
                    <a:cxn ang="0">
                      <a:pos x="646" y="75"/>
                    </a:cxn>
                    <a:cxn ang="0">
                      <a:pos x="623" y="75"/>
                    </a:cxn>
                    <a:cxn ang="0">
                      <a:pos x="612" y="85"/>
                    </a:cxn>
                    <a:cxn ang="0">
                      <a:pos x="588" y="85"/>
                    </a:cxn>
                    <a:cxn ang="0">
                      <a:pos x="543" y="95"/>
                    </a:cxn>
                    <a:cxn ang="0">
                      <a:pos x="510" y="107"/>
                    </a:cxn>
                    <a:cxn ang="0">
                      <a:pos x="487" y="118"/>
                    </a:cxn>
                    <a:cxn ang="0">
                      <a:pos x="498" y="150"/>
                    </a:cxn>
                    <a:cxn ang="0">
                      <a:pos x="510" y="171"/>
                    </a:cxn>
                    <a:cxn ang="0">
                      <a:pos x="498" y="203"/>
                    </a:cxn>
                    <a:cxn ang="0">
                      <a:pos x="510" y="234"/>
                    </a:cxn>
                    <a:cxn ang="0">
                      <a:pos x="476" y="246"/>
                    </a:cxn>
                    <a:cxn ang="0">
                      <a:pos x="465" y="256"/>
                    </a:cxn>
                    <a:cxn ang="0">
                      <a:pos x="465" y="289"/>
                    </a:cxn>
                    <a:cxn ang="0">
                      <a:pos x="441" y="309"/>
                    </a:cxn>
                    <a:cxn ang="0">
                      <a:pos x="441" y="352"/>
                    </a:cxn>
                    <a:cxn ang="0">
                      <a:pos x="420" y="362"/>
                    </a:cxn>
                    <a:cxn ang="0">
                      <a:pos x="374" y="374"/>
                    </a:cxn>
                    <a:cxn ang="0">
                      <a:pos x="374" y="395"/>
                    </a:cxn>
                    <a:cxn ang="0">
                      <a:pos x="340" y="384"/>
                    </a:cxn>
                    <a:cxn ang="0">
                      <a:pos x="318" y="405"/>
                    </a:cxn>
                    <a:cxn ang="0">
                      <a:pos x="318" y="458"/>
                    </a:cxn>
                    <a:cxn ang="0">
                      <a:pos x="305" y="468"/>
                    </a:cxn>
                    <a:cxn ang="0">
                      <a:pos x="249" y="480"/>
                    </a:cxn>
                    <a:cxn ang="0">
                      <a:pos x="203" y="490"/>
                    </a:cxn>
                    <a:cxn ang="0">
                      <a:pos x="136" y="490"/>
                    </a:cxn>
                    <a:cxn ang="0">
                      <a:pos x="67" y="468"/>
                    </a:cxn>
                    <a:cxn ang="0">
                      <a:pos x="78" y="448"/>
                    </a:cxn>
                    <a:cxn ang="0">
                      <a:pos x="91" y="395"/>
                    </a:cxn>
                    <a:cxn ang="0">
                      <a:pos x="46" y="384"/>
                    </a:cxn>
                    <a:cxn ang="0">
                      <a:pos x="35" y="342"/>
                    </a:cxn>
                    <a:cxn ang="0">
                      <a:pos x="11" y="299"/>
                    </a:cxn>
                    <a:cxn ang="0">
                      <a:pos x="11" y="266"/>
                    </a:cxn>
                    <a:cxn ang="0">
                      <a:pos x="0" y="234"/>
                    </a:cxn>
                    <a:cxn ang="0">
                      <a:pos x="11" y="213"/>
                    </a:cxn>
                    <a:cxn ang="0">
                      <a:pos x="11" y="181"/>
                    </a:cxn>
                  </a:cxnLst>
                  <a:rect l="0" t="0" r="r" b="b"/>
                  <a:pathLst>
                    <a:path w="646" h="490">
                      <a:moveTo>
                        <a:pt x="24" y="160"/>
                      </a:moveTo>
                      <a:lnTo>
                        <a:pt x="35" y="160"/>
                      </a:lnTo>
                      <a:lnTo>
                        <a:pt x="35" y="171"/>
                      </a:lnTo>
                      <a:lnTo>
                        <a:pt x="46" y="171"/>
                      </a:lnTo>
                      <a:lnTo>
                        <a:pt x="56" y="171"/>
                      </a:lnTo>
                      <a:lnTo>
                        <a:pt x="67" y="171"/>
                      </a:lnTo>
                      <a:lnTo>
                        <a:pt x="67" y="181"/>
                      </a:lnTo>
                      <a:lnTo>
                        <a:pt x="78" y="181"/>
                      </a:lnTo>
                      <a:lnTo>
                        <a:pt x="78" y="171"/>
                      </a:lnTo>
                      <a:lnTo>
                        <a:pt x="78" y="181"/>
                      </a:lnTo>
                      <a:lnTo>
                        <a:pt x="91" y="181"/>
                      </a:lnTo>
                      <a:lnTo>
                        <a:pt x="91" y="171"/>
                      </a:lnTo>
                      <a:lnTo>
                        <a:pt x="102" y="171"/>
                      </a:lnTo>
                      <a:lnTo>
                        <a:pt x="102" y="160"/>
                      </a:lnTo>
                      <a:lnTo>
                        <a:pt x="113" y="150"/>
                      </a:lnTo>
                      <a:lnTo>
                        <a:pt x="102" y="150"/>
                      </a:lnTo>
                      <a:lnTo>
                        <a:pt x="113" y="150"/>
                      </a:lnTo>
                      <a:lnTo>
                        <a:pt x="124" y="138"/>
                      </a:lnTo>
                      <a:lnTo>
                        <a:pt x="136" y="138"/>
                      </a:lnTo>
                      <a:lnTo>
                        <a:pt x="147" y="128"/>
                      </a:lnTo>
                      <a:lnTo>
                        <a:pt x="158" y="128"/>
                      </a:lnTo>
                      <a:lnTo>
                        <a:pt x="158" y="118"/>
                      </a:lnTo>
                      <a:lnTo>
                        <a:pt x="169" y="118"/>
                      </a:lnTo>
                      <a:lnTo>
                        <a:pt x="169" y="107"/>
                      </a:lnTo>
                      <a:lnTo>
                        <a:pt x="158" y="107"/>
                      </a:lnTo>
                      <a:lnTo>
                        <a:pt x="158" y="95"/>
                      </a:lnTo>
                      <a:lnTo>
                        <a:pt x="169" y="95"/>
                      </a:lnTo>
                      <a:lnTo>
                        <a:pt x="169" y="85"/>
                      </a:lnTo>
                      <a:lnTo>
                        <a:pt x="169" y="75"/>
                      </a:lnTo>
                      <a:lnTo>
                        <a:pt x="182" y="75"/>
                      </a:lnTo>
                      <a:lnTo>
                        <a:pt x="193" y="75"/>
                      </a:lnTo>
                      <a:lnTo>
                        <a:pt x="203" y="65"/>
                      </a:lnTo>
                      <a:lnTo>
                        <a:pt x="203" y="53"/>
                      </a:lnTo>
                      <a:lnTo>
                        <a:pt x="214" y="65"/>
                      </a:lnTo>
                      <a:lnTo>
                        <a:pt x="227" y="65"/>
                      </a:lnTo>
                      <a:lnTo>
                        <a:pt x="238" y="65"/>
                      </a:lnTo>
                      <a:lnTo>
                        <a:pt x="249" y="65"/>
                      </a:lnTo>
                      <a:lnTo>
                        <a:pt x="260" y="65"/>
                      </a:lnTo>
                      <a:lnTo>
                        <a:pt x="272" y="65"/>
                      </a:lnTo>
                      <a:lnTo>
                        <a:pt x="272" y="75"/>
                      </a:lnTo>
                      <a:lnTo>
                        <a:pt x="283" y="75"/>
                      </a:lnTo>
                      <a:lnTo>
                        <a:pt x="294" y="65"/>
                      </a:lnTo>
                      <a:lnTo>
                        <a:pt x="294" y="75"/>
                      </a:lnTo>
                      <a:lnTo>
                        <a:pt x="305" y="75"/>
                      </a:lnTo>
                      <a:lnTo>
                        <a:pt x="318" y="85"/>
                      </a:lnTo>
                      <a:lnTo>
                        <a:pt x="329" y="85"/>
                      </a:lnTo>
                      <a:lnTo>
                        <a:pt x="329" y="75"/>
                      </a:lnTo>
                      <a:lnTo>
                        <a:pt x="340" y="75"/>
                      </a:lnTo>
                      <a:lnTo>
                        <a:pt x="340" y="65"/>
                      </a:lnTo>
                      <a:lnTo>
                        <a:pt x="351" y="65"/>
                      </a:lnTo>
                      <a:lnTo>
                        <a:pt x="363" y="65"/>
                      </a:lnTo>
                      <a:lnTo>
                        <a:pt x="363" y="75"/>
                      </a:lnTo>
                      <a:lnTo>
                        <a:pt x="374" y="75"/>
                      </a:lnTo>
                      <a:lnTo>
                        <a:pt x="385" y="75"/>
                      </a:lnTo>
                      <a:lnTo>
                        <a:pt x="385" y="65"/>
                      </a:lnTo>
                      <a:lnTo>
                        <a:pt x="374" y="65"/>
                      </a:lnTo>
                      <a:lnTo>
                        <a:pt x="385" y="53"/>
                      </a:lnTo>
                      <a:lnTo>
                        <a:pt x="396" y="53"/>
                      </a:lnTo>
                      <a:lnTo>
                        <a:pt x="407" y="53"/>
                      </a:lnTo>
                      <a:lnTo>
                        <a:pt x="420" y="53"/>
                      </a:lnTo>
                      <a:lnTo>
                        <a:pt x="420" y="42"/>
                      </a:lnTo>
                      <a:lnTo>
                        <a:pt x="407" y="42"/>
                      </a:lnTo>
                      <a:lnTo>
                        <a:pt x="407" y="32"/>
                      </a:lnTo>
                      <a:lnTo>
                        <a:pt x="420" y="22"/>
                      </a:lnTo>
                      <a:lnTo>
                        <a:pt x="420" y="10"/>
                      </a:lnTo>
                      <a:lnTo>
                        <a:pt x="430" y="10"/>
                      </a:lnTo>
                      <a:lnTo>
                        <a:pt x="430" y="0"/>
                      </a:lnTo>
                      <a:lnTo>
                        <a:pt x="441" y="0"/>
                      </a:lnTo>
                      <a:lnTo>
                        <a:pt x="441" y="10"/>
                      </a:lnTo>
                      <a:lnTo>
                        <a:pt x="452" y="10"/>
                      </a:lnTo>
                      <a:lnTo>
                        <a:pt x="452" y="22"/>
                      </a:lnTo>
                      <a:lnTo>
                        <a:pt x="452" y="32"/>
                      </a:lnTo>
                      <a:lnTo>
                        <a:pt x="465" y="32"/>
                      </a:lnTo>
                      <a:lnTo>
                        <a:pt x="476" y="32"/>
                      </a:lnTo>
                      <a:lnTo>
                        <a:pt x="476" y="42"/>
                      </a:lnTo>
                      <a:lnTo>
                        <a:pt x="476" y="53"/>
                      </a:lnTo>
                      <a:lnTo>
                        <a:pt x="476" y="65"/>
                      </a:lnTo>
                      <a:lnTo>
                        <a:pt x="476" y="75"/>
                      </a:lnTo>
                      <a:lnTo>
                        <a:pt x="487" y="85"/>
                      </a:lnTo>
                      <a:lnTo>
                        <a:pt x="487" y="95"/>
                      </a:lnTo>
                      <a:lnTo>
                        <a:pt x="498" y="95"/>
                      </a:lnTo>
                      <a:lnTo>
                        <a:pt x="510" y="95"/>
                      </a:lnTo>
                      <a:lnTo>
                        <a:pt x="521" y="85"/>
                      </a:lnTo>
                      <a:lnTo>
                        <a:pt x="532" y="85"/>
                      </a:lnTo>
                      <a:lnTo>
                        <a:pt x="543" y="75"/>
                      </a:lnTo>
                      <a:lnTo>
                        <a:pt x="543" y="65"/>
                      </a:lnTo>
                      <a:lnTo>
                        <a:pt x="556" y="65"/>
                      </a:lnTo>
                      <a:lnTo>
                        <a:pt x="567" y="53"/>
                      </a:lnTo>
                      <a:lnTo>
                        <a:pt x="577" y="53"/>
                      </a:lnTo>
                      <a:lnTo>
                        <a:pt x="577" y="65"/>
                      </a:lnTo>
                      <a:lnTo>
                        <a:pt x="588" y="65"/>
                      </a:lnTo>
                      <a:lnTo>
                        <a:pt x="577" y="65"/>
                      </a:lnTo>
                      <a:lnTo>
                        <a:pt x="577" y="75"/>
                      </a:lnTo>
                      <a:lnTo>
                        <a:pt x="588" y="75"/>
                      </a:lnTo>
                      <a:lnTo>
                        <a:pt x="588" y="65"/>
                      </a:lnTo>
                      <a:lnTo>
                        <a:pt x="601" y="65"/>
                      </a:lnTo>
                      <a:lnTo>
                        <a:pt x="612" y="65"/>
                      </a:lnTo>
                      <a:lnTo>
                        <a:pt x="623" y="65"/>
                      </a:lnTo>
                      <a:lnTo>
                        <a:pt x="634" y="65"/>
                      </a:lnTo>
                      <a:lnTo>
                        <a:pt x="646" y="75"/>
                      </a:lnTo>
                      <a:lnTo>
                        <a:pt x="634" y="75"/>
                      </a:lnTo>
                      <a:lnTo>
                        <a:pt x="634" y="65"/>
                      </a:lnTo>
                      <a:lnTo>
                        <a:pt x="623" y="65"/>
                      </a:lnTo>
                      <a:lnTo>
                        <a:pt x="623" y="75"/>
                      </a:lnTo>
                      <a:lnTo>
                        <a:pt x="612" y="75"/>
                      </a:lnTo>
                      <a:lnTo>
                        <a:pt x="623" y="75"/>
                      </a:lnTo>
                      <a:lnTo>
                        <a:pt x="623" y="85"/>
                      </a:lnTo>
                      <a:lnTo>
                        <a:pt x="612" y="85"/>
                      </a:lnTo>
                      <a:lnTo>
                        <a:pt x="612" y="95"/>
                      </a:lnTo>
                      <a:lnTo>
                        <a:pt x="601" y="95"/>
                      </a:lnTo>
                      <a:lnTo>
                        <a:pt x="601" y="85"/>
                      </a:lnTo>
                      <a:lnTo>
                        <a:pt x="588" y="85"/>
                      </a:lnTo>
                      <a:lnTo>
                        <a:pt x="577" y="85"/>
                      </a:lnTo>
                      <a:lnTo>
                        <a:pt x="556" y="85"/>
                      </a:lnTo>
                      <a:lnTo>
                        <a:pt x="556" y="95"/>
                      </a:lnTo>
                      <a:lnTo>
                        <a:pt x="543" y="95"/>
                      </a:lnTo>
                      <a:lnTo>
                        <a:pt x="532" y="95"/>
                      </a:lnTo>
                      <a:lnTo>
                        <a:pt x="521" y="95"/>
                      </a:lnTo>
                      <a:lnTo>
                        <a:pt x="521" y="107"/>
                      </a:lnTo>
                      <a:lnTo>
                        <a:pt x="510" y="107"/>
                      </a:lnTo>
                      <a:lnTo>
                        <a:pt x="498" y="118"/>
                      </a:lnTo>
                      <a:lnTo>
                        <a:pt x="498" y="107"/>
                      </a:lnTo>
                      <a:lnTo>
                        <a:pt x="498" y="118"/>
                      </a:lnTo>
                      <a:lnTo>
                        <a:pt x="487" y="118"/>
                      </a:lnTo>
                      <a:lnTo>
                        <a:pt x="487" y="128"/>
                      </a:lnTo>
                      <a:lnTo>
                        <a:pt x="487" y="138"/>
                      </a:lnTo>
                      <a:lnTo>
                        <a:pt x="498" y="138"/>
                      </a:lnTo>
                      <a:lnTo>
                        <a:pt x="498" y="150"/>
                      </a:lnTo>
                      <a:lnTo>
                        <a:pt x="510" y="150"/>
                      </a:lnTo>
                      <a:lnTo>
                        <a:pt x="498" y="160"/>
                      </a:lnTo>
                      <a:lnTo>
                        <a:pt x="510" y="160"/>
                      </a:lnTo>
                      <a:lnTo>
                        <a:pt x="510" y="171"/>
                      </a:lnTo>
                      <a:lnTo>
                        <a:pt x="510" y="181"/>
                      </a:lnTo>
                      <a:lnTo>
                        <a:pt x="510" y="191"/>
                      </a:lnTo>
                      <a:lnTo>
                        <a:pt x="510" y="203"/>
                      </a:lnTo>
                      <a:lnTo>
                        <a:pt x="498" y="203"/>
                      </a:lnTo>
                      <a:lnTo>
                        <a:pt x="498" y="213"/>
                      </a:lnTo>
                      <a:lnTo>
                        <a:pt x="498" y="224"/>
                      </a:lnTo>
                      <a:lnTo>
                        <a:pt x="510" y="224"/>
                      </a:lnTo>
                      <a:lnTo>
                        <a:pt x="510" y="234"/>
                      </a:lnTo>
                      <a:lnTo>
                        <a:pt x="510" y="246"/>
                      </a:lnTo>
                      <a:lnTo>
                        <a:pt x="498" y="246"/>
                      </a:lnTo>
                      <a:lnTo>
                        <a:pt x="487" y="246"/>
                      </a:lnTo>
                      <a:lnTo>
                        <a:pt x="476" y="246"/>
                      </a:lnTo>
                      <a:lnTo>
                        <a:pt x="465" y="246"/>
                      </a:lnTo>
                      <a:lnTo>
                        <a:pt x="452" y="246"/>
                      </a:lnTo>
                      <a:lnTo>
                        <a:pt x="452" y="256"/>
                      </a:lnTo>
                      <a:lnTo>
                        <a:pt x="465" y="256"/>
                      </a:lnTo>
                      <a:lnTo>
                        <a:pt x="465" y="266"/>
                      </a:lnTo>
                      <a:lnTo>
                        <a:pt x="476" y="277"/>
                      </a:lnTo>
                      <a:lnTo>
                        <a:pt x="476" y="289"/>
                      </a:lnTo>
                      <a:lnTo>
                        <a:pt x="465" y="289"/>
                      </a:lnTo>
                      <a:lnTo>
                        <a:pt x="465" y="299"/>
                      </a:lnTo>
                      <a:lnTo>
                        <a:pt x="452" y="299"/>
                      </a:lnTo>
                      <a:lnTo>
                        <a:pt x="441" y="299"/>
                      </a:lnTo>
                      <a:lnTo>
                        <a:pt x="441" y="309"/>
                      </a:lnTo>
                      <a:lnTo>
                        <a:pt x="441" y="319"/>
                      </a:lnTo>
                      <a:lnTo>
                        <a:pt x="441" y="331"/>
                      </a:lnTo>
                      <a:lnTo>
                        <a:pt x="441" y="342"/>
                      </a:lnTo>
                      <a:lnTo>
                        <a:pt x="441" y="352"/>
                      </a:lnTo>
                      <a:lnTo>
                        <a:pt x="441" y="362"/>
                      </a:lnTo>
                      <a:lnTo>
                        <a:pt x="430" y="374"/>
                      </a:lnTo>
                      <a:lnTo>
                        <a:pt x="420" y="374"/>
                      </a:lnTo>
                      <a:lnTo>
                        <a:pt x="420" y="362"/>
                      </a:lnTo>
                      <a:lnTo>
                        <a:pt x="407" y="362"/>
                      </a:lnTo>
                      <a:lnTo>
                        <a:pt x="396" y="362"/>
                      </a:lnTo>
                      <a:lnTo>
                        <a:pt x="385" y="374"/>
                      </a:lnTo>
                      <a:lnTo>
                        <a:pt x="374" y="374"/>
                      </a:lnTo>
                      <a:lnTo>
                        <a:pt x="363" y="374"/>
                      </a:lnTo>
                      <a:lnTo>
                        <a:pt x="374" y="384"/>
                      </a:lnTo>
                      <a:lnTo>
                        <a:pt x="385" y="384"/>
                      </a:lnTo>
                      <a:lnTo>
                        <a:pt x="374" y="395"/>
                      </a:lnTo>
                      <a:lnTo>
                        <a:pt x="363" y="395"/>
                      </a:lnTo>
                      <a:lnTo>
                        <a:pt x="351" y="395"/>
                      </a:lnTo>
                      <a:lnTo>
                        <a:pt x="340" y="395"/>
                      </a:lnTo>
                      <a:lnTo>
                        <a:pt x="340" y="384"/>
                      </a:lnTo>
                      <a:lnTo>
                        <a:pt x="340" y="395"/>
                      </a:lnTo>
                      <a:lnTo>
                        <a:pt x="329" y="395"/>
                      </a:lnTo>
                      <a:lnTo>
                        <a:pt x="329" y="405"/>
                      </a:lnTo>
                      <a:lnTo>
                        <a:pt x="318" y="405"/>
                      </a:lnTo>
                      <a:lnTo>
                        <a:pt x="318" y="425"/>
                      </a:lnTo>
                      <a:lnTo>
                        <a:pt x="318" y="437"/>
                      </a:lnTo>
                      <a:lnTo>
                        <a:pt x="318" y="448"/>
                      </a:lnTo>
                      <a:lnTo>
                        <a:pt x="318" y="458"/>
                      </a:lnTo>
                      <a:lnTo>
                        <a:pt x="329" y="458"/>
                      </a:lnTo>
                      <a:lnTo>
                        <a:pt x="329" y="468"/>
                      </a:lnTo>
                      <a:lnTo>
                        <a:pt x="318" y="468"/>
                      </a:lnTo>
                      <a:lnTo>
                        <a:pt x="305" y="468"/>
                      </a:lnTo>
                      <a:lnTo>
                        <a:pt x="294" y="480"/>
                      </a:lnTo>
                      <a:lnTo>
                        <a:pt x="272" y="480"/>
                      </a:lnTo>
                      <a:lnTo>
                        <a:pt x="260" y="480"/>
                      </a:lnTo>
                      <a:lnTo>
                        <a:pt x="249" y="480"/>
                      </a:lnTo>
                      <a:lnTo>
                        <a:pt x="238" y="480"/>
                      </a:lnTo>
                      <a:lnTo>
                        <a:pt x="227" y="490"/>
                      </a:lnTo>
                      <a:lnTo>
                        <a:pt x="214" y="490"/>
                      </a:lnTo>
                      <a:lnTo>
                        <a:pt x="203" y="490"/>
                      </a:lnTo>
                      <a:lnTo>
                        <a:pt x="193" y="490"/>
                      </a:lnTo>
                      <a:lnTo>
                        <a:pt x="182" y="490"/>
                      </a:lnTo>
                      <a:lnTo>
                        <a:pt x="147" y="490"/>
                      </a:lnTo>
                      <a:lnTo>
                        <a:pt x="136" y="490"/>
                      </a:lnTo>
                      <a:lnTo>
                        <a:pt x="124" y="490"/>
                      </a:lnTo>
                      <a:lnTo>
                        <a:pt x="113" y="480"/>
                      </a:lnTo>
                      <a:lnTo>
                        <a:pt x="102" y="480"/>
                      </a:lnTo>
                      <a:lnTo>
                        <a:pt x="67" y="468"/>
                      </a:lnTo>
                      <a:lnTo>
                        <a:pt x="56" y="468"/>
                      </a:lnTo>
                      <a:lnTo>
                        <a:pt x="67" y="458"/>
                      </a:lnTo>
                      <a:lnTo>
                        <a:pt x="67" y="448"/>
                      </a:lnTo>
                      <a:lnTo>
                        <a:pt x="78" y="448"/>
                      </a:lnTo>
                      <a:lnTo>
                        <a:pt x="78" y="437"/>
                      </a:lnTo>
                      <a:lnTo>
                        <a:pt x="91" y="417"/>
                      </a:lnTo>
                      <a:lnTo>
                        <a:pt x="102" y="405"/>
                      </a:lnTo>
                      <a:lnTo>
                        <a:pt x="91" y="395"/>
                      </a:lnTo>
                      <a:lnTo>
                        <a:pt x="91" y="384"/>
                      </a:lnTo>
                      <a:lnTo>
                        <a:pt x="67" y="384"/>
                      </a:lnTo>
                      <a:lnTo>
                        <a:pt x="56" y="384"/>
                      </a:lnTo>
                      <a:lnTo>
                        <a:pt x="46" y="384"/>
                      </a:lnTo>
                      <a:lnTo>
                        <a:pt x="46" y="374"/>
                      </a:lnTo>
                      <a:lnTo>
                        <a:pt x="35" y="362"/>
                      </a:lnTo>
                      <a:lnTo>
                        <a:pt x="35" y="352"/>
                      </a:lnTo>
                      <a:lnTo>
                        <a:pt x="35" y="342"/>
                      </a:lnTo>
                      <a:lnTo>
                        <a:pt x="35" y="331"/>
                      </a:lnTo>
                      <a:lnTo>
                        <a:pt x="24" y="319"/>
                      </a:lnTo>
                      <a:lnTo>
                        <a:pt x="24" y="309"/>
                      </a:lnTo>
                      <a:lnTo>
                        <a:pt x="11" y="299"/>
                      </a:lnTo>
                      <a:lnTo>
                        <a:pt x="11" y="289"/>
                      </a:lnTo>
                      <a:lnTo>
                        <a:pt x="24" y="277"/>
                      </a:lnTo>
                      <a:lnTo>
                        <a:pt x="24" y="266"/>
                      </a:lnTo>
                      <a:lnTo>
                        <a:pt x="11" y="266"/>
                      </a:lnTo>
                      <a:lnTo>
                        <a:pt x="0" y="266"/>
                      </a:lnTo>
                      <a:lnTo>
                        <a:pt x="0" y="256"/>
                      </a:lnTo>
                      <a:lnTo>
                        <a:pt x="0" y="246"/>
                      </a:lnTo>
                      <a:lnTo>
                        <a:pt x="0" y="234"/>
                      </a:lnTo>
                      <a:lnTo>
                        <a:pt x="0" y="224"/>
                      </a:lnTo>
                      <a:lnTo>
                        <a:pt x="11" y="224"/>
                      </a:lnTo>
                      <a:lnTo>
                        <a:pt x="0" y="213"/>
                      </a:lnTo>
                      <a:lnTo>
                        <a:pt x="11" y="213"/>
                      </a:lnTo>
                      <a:lnTo>
                        <a:pt x="24" y="203"/>
                      </a:lnTo>
                      <a:lnTo>
                        <a:pt x="24" y="191"/>
                      </a:lnTo>
                      <a:lnTo>
                        <a:pt x="24" y="181"/>
                      </a:lnTo>
                      <a:lnTo>
                        <a:pt x="11" y="181"/>
                      </a:lnTo>
                      <a:lnTo>
                        <a:pt x="11" y="171"/>
                      </a:lnTo>
                      <a:lnTo>
                        <a:pt x="24" y="1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" name="Group 8"/>
                <p:cNvGrpSpPr>
                  <a:grpSpLocks/>
                </p:cNvGrpSpPr>
                <p:nvPr/>
              </p:nvGrpSpPr>
              <p:grpSpPr bwMode="auto">
                <a:xfrm>
                  <a:off x="240" y="528"/>
                  <a:ext cx="4944" cy="1776"/>
                  <a:chOff x="240" y="528"/>
                  <a:chExt cx="4944" cy="1776"/>
                </a:xfrm>
              </p:grpSpPr>
              <p:sp>
                <p:nvSpPr>
                  <p:cNvPr id="11" name="Freeform 9"/>
                  <p:cNvSpPr>
                    <a:spLocks/>
                  </p:cNvSpPr>
                  <p:nvPr/>
                </p:nvSpPr>
                <p:spPr bwMode="auto">
                  <a:xfrm>
                    <a:off x="3852" y="1106"/>
                    <a:ext cx="13" cy="17"/>
                  </a:xfrm>
                  <a:custGeom>
                    <a:avLst/>
                    <a:gdLst/>
                    <a:ahLst/>
                    <a:cxnLst>
                      <a:cxn ang="0">
                        <a:pos x="12" y="11"/>
                      </a:cxn>
                      <a:cxn ang="0">
                        <a:pos x="12" y="21"/>
                      </a:cxn>
                      <a:cxn ang="0">
                        <a:pos x="0" y="21"/>
                      </a:cxn>
                      <a:cxn ang="0">
                        <a:pos x="0" y="11"/>
                      </a:cxn>
                      <a:cxn ang="0">
                        <a:pos x="0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12" y="11"/>
                      </a:cxn>
                    </a:cxnLst>
                    <a:rect l="0" t="0" r="r" b="b"/>
                    <a:pathLst>
                      <a:path w="12" h="21">
                        <a:moveTo>
                          <a:pt x="12" y="11"/>
                        </a:moveTo>
                        <a:lnTo>
                          <a:pt x="12" y="21"/>
                        </a:lnTo>
                        <a:lnTo>
                          <a:pt x="0" y="21"/>
                        </a:lnTo>
                        <a:lnTo>
                          <a:pt x="0" y="11"/>
                        </a:lnTo>
                        <a:lnTo>
                          <a:pt x="0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12" y="11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174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" name="Freeform 10"/>
                  <p:cNvSpPr>
                    <a:spLocks/>
                  </p:cNvSpPr>
                  <p:nvPr/>
                </p:nvSpPr>
                <p:spPr bwMode="auto">
                  <a:xfrm>
                    <a:off x="2829" y="699"/>
                    <a:ext cx="123" cy="50"/>
                  </a:xfrm>
                  <a:custGeom>
                    <a:avLst/>
                    <a:gdLst/>
                    <a:ahLst/>
                    <a:cxnLst>
                      <a:cxn ang="0">
                        <a:pos x="56" y="53"/>
                      </a:cxn>
                      <a:cxn ang="0">
                        <a:pos x="46" y="53"/>
                      </a:cxn>
                      <a:cxn ang="0">
                        <a:pos x="46" y="63"/>
                      </a:cxn>
                      <a:cxn ang="0">
                        <a:pos x="35" y="63"/>
                      </a:cxn>
                      <a:cxn ang="0">
                        <a:pos x="22" y="63"/>
                      </a:cxn>
                      <a:cxn ang="0">
                        <a:pos x="11" y="53"/>
                      </a:cxn>
                      <a:cxn ang="0">
                        <a:pos x="11" y="41"/>
                      </a:cxn>
                      <a:cxn ang="0">
                        <a:pos x="0" y="41"/>
                      </a:cxn>
                      <a:cxn ang="0">
                        <a:pos x="0" y="31"/>
                      </a:cxn>
                      <a:cxn ang="0">
                        <a:pos x="11" y="41"/>
                      </a:cxn>
                      <a:cxn ang="0">
                        <a:pos x="11" y="31"/>
                      </a:cxn>
                      <a:cxn ang="0">
                        <a:pos x="22" y="31"/>
                      </a:cxn>
                      <a:cxn ang="0">
                        <a:pos x="35" y="31"/>
                      </a:cxn>
                      <a:cxn ang="0">
                        <a:pos x="35" y="21"/>
                      </a:cxn>
                      <a:cxn ang="0">
                        <a:pos x="46" y="21"/>
                      </a:cxn>
                      <a:cxn ang="0">
                        <a:pos x="56" y="21"/>
                      </a:cxn>
                      <a:cxn ang="0">
                        <a:pos x="67" y="21"/>
                      </a:cxn>
                      <a:cxn ang="0">
                        <a:pos x="78" y="21"/>
                      </a:cxn>
                      <a:cxn ang="0">
                        <a:pos x="89" y="10"/>
                      </a:cxn>
                      <a:cxn ang="0">
                        <a:pos x="102" y="10"/>
                      </a:cxn>
                      <a:cxn ang="0">
                        <a:pos x="113" y="0"/>
                      </a:cxn>
                      <a:cxn ang="0">
                        <a:pos x="113" y="10"/>
                      </a:cxn>
                      <a:cxn ang="0">
                        <a:pos x="102" y="10"/>
                      </a:cxn>
                      <a:cxn ang="0">
                        <a:pos x="89" y="10"/>
                      </a:cxn>
                      <a:cxn ang="0">
                        <a:pos x="89" y="21"/>
                      </a:cxn>
                      <a:cxn ang="0">
                        <a:pos x="78" y="21"/>
                      </a:cxn>
                      <a:cxn ang="0">
                        <a:pos x="78" y="31"/>
                      </a:cxn>
                      <a:cxn ang="0">
                        <a:pos x="89" y="41"/>
                      </a:cxn>
                      <a:cxn ang="0">
                        <a:pos x="78" y="41"/>
                      </a:cxn>
                      <a:cxn ang="0">
                        <a:pos x="67" y="41"/>
                      </a:cxn>
                      <a:cxn ang="0">
                        <a:pos x="67" y="53"/>
                      </a:cxn>
                      <a:cxn ang="0">
                        <a:pos x="56" y="53"/>
                      </a:cxn>
                    </a:cxnLst>
                    <a:rect l="0" t="0" r="r" b="b"/>
                    <a:pathLst>
                      <a:path w="113" h="63">
                        <a:moveTo>
                          <a:pt x="56" y="53"/>
                        </a:moveTo>
                        <a:lnTo>
                          <a:pt x="46" y="53"/>
                        </a:lnTo>
                        <a:lnTo>
                          <a:pt x="46" y="63"/>
                        </a:lnTo>
                        <a:lnTo>
                          <a:pt x="35" y="63"/>
                        </a:lnTo>
                        <a:lnTo>
                          <a:pt x="22" y="63"/>
                        </a:lnTo>
                        <a:lnTo>
                          <a:pt x="11" y="53"/>
                        </a:lnTo>
                        <a:lnTo>
                          <a:pt x="11" y="41"/>
                        </a:lnTo>
                        <a:lnTo>
                          <a:pt x="0" y="41"/>
                        </a:lnTo>
                        <a:lnTo>
                          <a:pt x="0" y="31"/>
                        </a:lnTo>
                        <a:lnTo>
                          <a:pt x="11" y="41"/>
                        </a:lnTo>
                        <a:lnTo>
                          <a:pt x="11" y="31"/>
                        </a:lnTo>
                        <a:lnTo>
                          <a:pt x="22" y="31"/>
                        </a:lnTo>
                        <a:lnTo>
                          <a:pt x="35" y="31"/>
                        </a:lnTo>
                        <a:lnTo>
                          <a:pt x="35" y="21"/>
                        </a:lnTo>
                        <a:lnTo>
                          <a:pt x="46" y="21"/>
                        </a:lnTo>
                        <a:lnTo>
                          <a:pt x="56" y="21"/>
                        </a:lnTo>
                        <a:lnTo>
                          <a:pt x="67" y="21"/>
                        </a:lnTo>
                        <a:lnTo>
                          <a:pt x="78" y="21"/>
                        </a:lnTo>
                        <a:lnTo>
                          <a:pt x="89" y="10"/>
                        </a:lnTo>
                        <a:lnTo>
                          <a:pt x="102" y="10"/>
                        </a:lnTo>
                        <a:lnTo>
                          <a:pt x="113" y="0"/>
                        </a:lnTo>
                        <a:lnTo>
                          <a:pt x="113" y="10"/>
                        </a:lnTo>
                        <a:lnTo>
                          <a:pt x="102" y="10"/>
                        </a:lnTo>
                        <a:lnTo>
                          <a:pt x="89" y="10"/>
                        </a:lnTo>
                        <a:lnTo>
                          <a:pt x="89" y="21"/>
                        </a:lnTo>
                        <a:lnTo>
                          <a:pt x="78" y="21"/>
                        </a:lnTo>
                        <a:lnTo>
                          <a:pt x="78" y="31"/>
                        </a:lnTo>
                        <a:lnTo>
                          <a:pt x="89" y="41"/>
                        </a:lnTo>
                        <a:lnTo>
                          <a:pt x="78" y="41"/>
                        </a:lnTo>
                        <a:lnTo>
                          <a:pt x="67" y="41"/>
                        </a:lnTo>
                        <a:lnTo>
                          <a:pt x="67" y="53"/>
                        </a:lnTo>
                        <a:lnTo>
                          <a:pt x="56" y="53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174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" name="Freeform 11"/>
                  <p:cNvSpPr>
                    <a:spLocks/>
                  </p:cNvSpPr>
                  <p:nvPr/>
                </p:nvSpPr>
                <p:spPr bwMode="auto">
                  <a:xfrm>
                    <a:off x="3445" y="1684"/>
                    <a:ext cx="87" cy="75"/>
                  </a:xfrm>
                  <a:custGeom>
                    <a:avLst/>
                    <a:gdLst/>
                    <a:ahLst/>
                    <a:cxnLst>
                      <a:cxn ang="0">
                        <a:pos x="69" y="74"/>
                      </a:cxn>
                      <a:cxn ang="0">
                        <a:pos x="69" y="84"/>
                      </a:cxn>
                      <a:cxn ang="0">
                        <a:pos x="58" y="94"/>
                      </a:cxn>
                      <a:cxn ang="0">
                        <a:pos x="45" y="94"/>
                      </a:cxn>
                      <a:cxn ang="0">
                        <a:pos x="34" y="94"/>
                      </a:cxn>
                      <a:cxn ang="0">
                        <a:pos x="23" y="94"/>
                      </a:cxn>
                      <a:cxn ang="0">
                        <a:pos x="12" y="94"/>
                      </a:cxn>
                      <a:cxn ang="0">
                        <a:pos x="0" y="94"/>
                      </a:cxn>
                      <a:cxn ang="0">
                        <a:pos x="0" y="84"/>
                      </a:cxn>
                      <a:cxn ang="0">
                        <a:pos x="0" y="74"/>
                      </a:cxn>
                      <a:cxn ang="0">
                        <a:pos x="0" y="64"/>
                      </a:cxn>
                      <a:cxn ang="0">
                        <a:pos x="0" y="53"/>
                      </a:cxn>
                      <a:cxn ang="0">
                        <a:pos x="12" y="53"/>
                      </a:cxn>
                      <a:cxn ang="0">
                        <a:pos x="12" y="43"/>
                      </a:cxn>
                      <a:cxn ang="0">
                        <a:pos x="12" y="31"/>
                      </a:cxn>
                      <a:cxn ang="0">
                        <a:pos x="23" y="31"/>
                      </a:cxn>
                      <a:cxn ang="0">
                        <a:pos x="23" y="21"/>
                      </a:cxn>
                      <a:cxn ang="0">
                        <a:pos x="34" y="11"/>
                      </a:cxn>
                      <a:cxn ang="0">
                        <a:pos x="34" y="21"/>
                      </a:cxn>
                      <a:cxn ang="0">
                        <a:pos x="45" y="21"/>
                      </a:cxn>
                      <a:cxn ang="0">
                        <a:pos x="45" y="11"/>
                      </a:cxn>
                      <a:cxn ang="0">
                        <a:pos x="58" y="11"/>
                      </a:cxn>
                      <a:cxn ang="0">
                        <a:pos x="69" y="0"/>
                      </a:cxn>
                      <a:cxn ang="0">
                        <a:pos x="69" y="11"/>
                      </a:cxn>
                      <a:cxn ang="0">
                        <a:pos x="69" y="21"/>
                      </a:cxn>
                      <a:cxn ang="0">
                        <a:pos x="80" y="21"/>
                      </a:cxn>
                      <a:cxn ang="0">
                        <a:pos x="80" y="31"/>
                      </a:cxn>
                      <a:cxn ang="0">
                        <a:pos x="80" y="43"/>
                      </a:cxn>
                      <a:cxn ang="0">
                        <a:pos x="69" y="43"/>
                      </a:cxn>
                      <a:cxn ang="0">
                        <a:pos x="69" y="53"/>
                      </a:cxn>
                      <a:cxn ang="0">
                        <a:pos x="58" y="53"/>
                      </a:cxn>
                      <a:cxn ang="0">
                        <a:pos x="45" y="53"/>
                      </a:cxn>
                      <a:cxn ang="0">
                        <a:pos x="45" y="64"/>
                      </a:cxn>
                      <a:cxn ang="0">
                        <a:pos x="34" y="64"/>
                      </a:cxn>
                      <a:cxn ang="0">
                        <a:pos x="34" y="74"/>
                      </a:cxn>
                      <a:cxn ang="0">
                        <a:pos x="45" y="74"/>
                      </a:cxn>
                      <a:cxn ang="0">
                        <a:pos x="45" y="64"/>
                      </a:cxn>
                      <a:cxn ang="0">
                        <a:pos x="58" y="64"/>
                      </a:cxn>
                      <a:cxn ang="0">
                        <a:pos x="69" y="64"/>
                      </a:cxn>
                      <a:cxn ang="0">
                        <a:pos x="69" y="74"/>
                      </a:cxn>
                    </a:cxnLst>
                    <a:rect l="0" t="0" r="r" b="b"/>
                    <a:pathLst>
                      <a:path w="80" h="94">
                        <a:moveTo>
                          <a:pt x="69" y="74"/>
                        </a:moveTo>
                        <a:lnTo>
                          <a:pt x="69" y="84"/>
                        </a:lnTo>
                        <a:lnTo>
                          <a:pt x="58" y="94"/>
                        </a:lnTo>
                        <a:lnTo>
                          <a:pt x="45" y="94"/>
                        </a:lnTo>
                        <a:lnTo>
                          <a:pt x="34" y="94"/>
                        </a:lnTo>
                        <a:lnTo>
                          <a:pt x="23" y="94"/>
                        </a:lnTo>
                        <a:lnTo>
                          <a:pt x="12" y="94"/>
                        </a:lnTo>
                        <a:lnTo>
                          <a:pt x="0" y="94"/>
                        </a:lnTo>
                        <a:lnTo>
                          <a:pt x="0" y="84"/>
                        </a:lnTo>
                        <a:lnTo>
                          <a:pt x="0" y="74"/>
                        </a:lnTo>
                        <a:lnTo>
                          <a:pt x="0" y="64"/>
                        </a:lnTo>
                        <a:lnTo>
                          <a:pt x="0" y="53"/>
                        </a:lnTo>
                        <a:lnTo>
                          <a:pt x="12" y="53"/>
                        </a:lnTo>
                        <a:lnTo>
                          <a:pt x="12" y="43"/>
                        </a:lnTo>
                        <a:lnTo>
                          <a:pt x="12" y="31"/>
                        </a:lnTo>
                        <a:lnTo>
                          <a:pt x="23" y="31"/>
                        </a:lnTo>
                        <a:lnTo>
                          <a:pt x="23" y="21"/>
                        </a:lnTo>
                        <a:lnTo>
                          <a:pt x="34" y="11"/>
                        </a:lnTo>
                        <a:lnTo>
                          <a:pt x="34" y="21"/>
                        </a:lnTo>
                        <a:lnTo>
                          <a:pt x="45" y="21"/>
                        </a:lnTo>
                        <a:lnTo>
                          <a:pt x="45" y="11"/>
                        </a:lnTo>
                        <a:lnTo>
                          <a:pt x="58" y="11"/>
                        </a:lnTo>
                        <a:lnTo>
                          <a:pt x="69" y="0"/>
                        </a:lnTo>
                        <a:lnTo>
                          <a:pt x="69" y="11"/>
                        </a:lnTo>
                        <a:lnTo>
                          <a:pt x="69" y="21"/>
                        </a:lnTo>
                        <a:lnTo>
                          <a:pt x="80" y="21"/>
                        </a:lnTo>
                        <a:lnTo>
                          <a:pt x="80" y="31"/>
                        </a:lnTo>
                        <a:lnTo>
                          <a:pt x="80" y="43"/>
                        </a:lnTo>
                        <a:lnTo>
                          <a:pt x="69" y="43"/>
                        </a:lnTo>
                        <a:lnTo>
                          <a:pt x="69" y="53"/>
                        </a:lnTo>
                        <a:lnTo>
                          <a:pt x="58" y="53"/>
                        </a:lnTo>
                        <a:lnTo>
                          <a:pt x="45" y="53"/>
                        </a:lnTo>
                        <a:lnTo>
                          <a:pt x="45" y="64"/>
                        </a:lnTo>
                        <a:lnTo>
                          <a:pt x="34" y="64"/>
                        </a:lnTo>
                        <a:lnTo>
                          <a:pt x="34" y="74"/>
                        </a:lnTo>
                        <a:lnTo>
                          <a:pt x="45" y="74"/>
                        </a:lnTo>
                        <a:lnTo>
                          <a:pt x="45" y="64"/>
                        </a:lnTo>
                        <a:lnTo>
                          <a:pt x="58" y="64"/>
                        </a:lnTo>
                        <a:lnTo>
                          <a:pt x="69" y="64"/>
                        </a:lnTo>
                        <a:lnTo>
                          <a:pt x="69" y="74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174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" name="Freeform 12"/>
                  <p:cNvSpPr>
                    <a:spLocks/>
                  </p:cNvSpPr>
                  <p:nvPr/>
                </p:nvSpPr>
                <p:spPr bwMode="auto">
                  <a:xfrm>
                    <a:off x="2461" y="877"/>
                    <a:ext cx="689" cy="416"/>
                  </a:xfrm>
                  <a:custGeom>
                    <a:avLst/>
                    <a:gdLst/>
                    <a:ahLst/>
                    <a:cxnLst>
                      <a:cxn ang="0">
                        <a:pos x="385" y="94"/>
                      </a:cxn>
                      <a:cxn ang="0">
                        <a:pos x="395" y="137"/>
                      </a:cxn>
                      <a:cxn ang="0">
                        <a:pos x="417" y="169"/>
                      </a:cxn>
                      <a:cxn ang="0">
                        <a:pos x="441" y="192"/>
                      </a:cxn>
                      <a:cxn ang="0">
                        <a:pos x="452" y="234"/>
                      </a:cxn>
                      <a:cxn ang="0">
                        <a:pos x="463" y="265"/>
                      </a:cxn>
                      <a:cxn ang="0">
                        <a:pos x="486" y="298"/>
                      </a:cxn>
                      <a:cxn ang="0">
                        <a:pos x="508" y="328"/>
                      </a:cxn>
                      <a:cxn ang="0">
                        <a:pos x="519" y="361"/>
                      </a:cxn>
                      <a:cxn ang="0">
                        <a:pos x="542" y="393"/>
                      </a:cxn>
                      <a:cxn ang="0">
                        <a:pos x="564" y="414"/>
                      </a:cxn>
                      <a:cxn ang="0">
                        <a:pos x="553" y="426"/>
                      </a:cxn>
                      <a:cxn ang="0">
                        <a:pos x="564" y="457"/>
                      </a:cxn>
                      <a:cxn ang="0">
                        <a:pos x="599" y="479"/>
                      </a:cxn>
                      <a:cxn ang="0">
                        <a:pos x="633" y="511"/>
                      </a:cxn>
                      <a:cxn ang="0">
                        <a:pos x="610" y="511"/>
                      </a:cxn>
                      <a:cxn ang="0">
                        <a:pos x="553" y="522"/>
                      </a:cxn>
                      <a:cxn ang="0">
                        <a:pos x="519" y="522"/>
                      </a:cxn>
                      <a:cxn ang="0">
                        <a:pos x="486" y="511"/>
                      </a:cxn>
                      <a:cxn ang="0">
                        <a:pos x="441" y="511"/>
                      </a:cxn>
                      <a:cxn ang="0">
                        <a:pos x="361" y="511"/>
                      </a:cxn>
                      <a:cxn ang="0">
                        <a:pos x="350" y="511"/>
                      </a:cxn>
                      <a:cxn ang="0">
                        <a:pos x="305" y="511"/>
                      </a:cxn>
                      <a:cxn ang="0">
                        <a:pos x="237" y="522"/>
                      </a:cxn>
                      <a:cxn ang="0">
                        <a:pos x="158" y="522"/>
                      </a:cxn>
                      <a:cxn ang="0">
                        <a:pos x="112" y="511"/>
                      </a:cxn>
                      <a:cxn ang="0">
                        <a:pos x="45" y="511"/>
                      </a:cxn>
                      <a:cxn ang="0">
                        <a:pos x="32" y="393"/>
                      </a:cxn>
                      <a:cxn ang="0">
                        <a:pos x="32" y="298"/>
                      </a:cxn>
                      <a:cxn ang="0">
                        <a:pos x="32" y="245"/>
                      </a:cxn>
                      <a:cxn ang="0">
                        <a:pos x="21" y="192"/>
                      </a:cxn>
                      <a:cxn ang="0">
                        <a:pos x="11" y="116"/>
                      </a:cxn>
                      <a:cxn ang="0">
                        <a:pos x="0" y="84"/>
                      </a:cxn>
                      <a:cxn ang="0">
                        <a:pos x="11" y="51"/>
                      </a:cxn>
                      <a:cxn ang="0">
                        <a:pos x="11" y="10"/>
                      </a:cxn>
                      <a:cxn ang="0">
                        <a:pos x="32" y="10"/>
                      </a:cxn>
                      <a:cxn ang="0">
                        <a:pos x="67" y="0"/>
                      </a:cxn>
                      <a:cxn ang="0">
                        <a:pos x="112" y="10"/>
                      </a:cxn>
                      <a:cxn ang="0">
                        <a:pos x="147" y="21"/>
                      </a:cxn>
                      <a:cxn ang="0">
                        <a:pos x="179" y="31"/>
                      </a:cxn>
                      <a:cxn ang="0">
                        <a:pos x="214" y="43"/>
                      </a:cxn>
                      <a:cxn ang="0">
                        <a:pos x="248" y="31"/>
                      </a:cxn>
                      <a:cxn ang="0">
                        <a:pos x="259" y="21"/>
                      </a:cxn>
                      <a:cxn ang="0">
                        <a:pos x="294" y="0"/>
                      </a:cxn>
                      <a:cxn ang="0">
                        <a:pos x="305" y="0"/>
                      </a:cxn>
                      <a:cxn ang="0">
                        <a:pos x="339" y="0"/>
                      </a:cxn>
                      <a:cxn ang="0">
                        <a:pos x="361" y="10"/>
                      </a:cxn>
                      <a:cxn ang="0">
                        <a:pos x="339" y="21"/>
                      </a:cxn>
                      <a:cxn ang="0">
                        <a:pos x="361" y="21"/>
                      </a:cxn>
                      <a:cxn ang="0">
                        <a:pos x="385" y="31"/>
                      </a:cxn>
                      <a:cxn ang="0">
                        <a:pos x="417" y="21"/>
                      </a:cxn>
                      <a:cxn ang="0">
                        <a:pos x="452" y="10"/>
                      </a:cxn>
                      <a:cxn ang="0">
                        <a:pos x="473" y="63"/>
                      </a:cxn>
                      <a:cxn ang="0">
                        <a:pos x="497" y="106"/>
                      </a:cxn>
                      <a:cxn ang="0">
                        <a:pos x="486" y="149"/>
                      </a:cxn>
                      <a:cxn ang="0">
                        <a:pos x="486" y="192"/>
                      </a:cxn>
                      <a:cxn ang="0">
                        <a:pos x="473" y="202"/>
                      </a:cxn>
                      <a:cxn ang="0">
                        <a:pos x="428" y="169"/>
                      </a:cxn>
                      <a:cxn ang="0">
                        <a:pos x="417" y="137"/>
                      </a:cxn>
                      <a:cxn ang="0">
                        <a:pos x="395" y="94"/>
                      </a:cxn>
                    </a:cxnLst>
                    <a:rect l="0" t="0" r="r" b="b"/>
                    <a:pathLst>
                      <a:path w="633" h="522">
                        <a:moveTo>
                          <a:pt x="395" y="94"/>
                        </a:moveTo>
                        <a:lnTo>
                          <a:pt x="385" y="94"/>
                        </a:lnTo>
                        <a:lnTo>
                          <a:pt x="385" y="84"/>
                        </a:lnTo>
                        <a:lnTo>
                          <a:pt x="385" y="94"/>
                        </a:lnTo>
                        <a:lnTo>
                          <a:pt x="374" y="106"/>
                        </a:lnTo>
                        <a:lnTo>
                          <a:pt x="385" y="116"/>
                        </a:lnTo>
                        <a:lnTo>
                          <a:pt x="395" y="127"/>
                        </a:lnTo>
                        <a:lnTo>
                          <a:pt x="395" y="137"/>
                        </a:lnTo>
                        <a:lnTo>
                          <a:pt x="395" y="149"/>
                        </a:lnTo>
                        <a:lnTo>
                          <a:pt x="406" y="149"/>
                        </a:lnTo>
                        <a:lnTo>
                          <a:pt x="406" y="159"/>
                        </a:lnTo>
                        <a:lnTo>
                          <a:pt x="417" y="169"/>
                        </a:lnTo>
                        <a:lnTo>
                          <a:pt x="417" y="180"/>
                        </a:lnTo>
                        <a:lnTo>
                          <a:pt x="428" y="180"/>
                        </a:lnTo>
                        <a:lnTo>
                          <a:pt x="428" y="192"/>
                        </a:lnTo>
                        <a:lnTo>
                          <a:pt x="441" y="192"/>
                        </a:lnTo>
                        <a:lnTo>
                          <a:pt x="441" y="202"/>
                        </a:lnTo>
                        <a:lnTo>
                          <a:pt x="441" y="212"/>
                        </a:lnTo>
                        <a:lnTo>
                          <a:pt x="452" y="222"/>
                        </a:lnTo>
                        <a:lnTo>
                          <a:pt x="452" y="234"/>
                        </a:lnTo>
                        <a:lnTo>
                          <a:pt x="463" y="234"/>
                        </a:lnTo>
                        <a:lnTo>
                          <a:pt x="463" y="245"/>
                        </a:lnTo>
                        <a:lnTo>
                          <a:pt x="463" y="255"/>
                        </a:lnTo>
                        <a:lnTo>
                          <a:pt x="463" y="265"/>
                        </a:lnTo>
                        <a:lnTo>
                          <a:pt x="473" y="265"/>
                        </a:lnTo>
                        <a:lnTo>
                          <a:pt x="473" y="277"/>
                        </a:lnTo>
                        <a:lnTo>
                          <a:pt x="486" y="287"/>
                        </a:lnTo>
                        <a:lnTo>
                          <a:pt x="486" y="298"/>
                        </a:lnTo>
                        <a:lnTo>
                          <a:pt x="497" y="308"/>
                        </a:lnTo>
                        <a:lnTo>
                          <a:pt x="497" y="318"/>
                        </a:lnTo>
                        <a:lnTo>
                          <a:pt x="508" y="318"/>
                        </a:lnTo>
                        <a:lnTo>
                          <a:pt x="508" y="328"/>
                        </a:lnTo>
                        <a:lnTo>
                          <a:pt x="508" y="340"/>
                        </a:lnTo>
                        <a:lnTo>
                          <a:pt x="519" y="340"/>
                        </a:lnTo>
                        <a:lnTo>
                          <a:pt x="519" y="351"/>
                        </a:lnTo>
                        <a:lnTo>
                          <a:pt x="519" y="361"/>
                        </a:lnTo>
                        <a:lnTo>
                          <a:pt x="532" y="371"/>
                        </a:lnTo>
                        <a:lnTo>
                          <a:pt x="532" y="383"/>
                        </a:lnTo>
                        <a:lnTo>
                          <a:pt x="542" y="383"/>
                        </a:lnTo>
                        <a:lnTo>
                          <a:pt x="542" y="393"/>
                        </a:lnTo>
                        <a:lnTo>
                          <a:pt x="553" y="393"/>
                        </a:lnTo>
                        <a:lnTo>
                          <a:pt x="553" y="404"/>
                        </a:lnTo>
                        <a:lnTo>
                          <a:pt x="564" y="404"/>
                        </a:lnTo>
                        <a:lnTo>
                          <a:pt x="564" y="414"/>
                        </a:lnTo>
                        <a:lnTo>
                          <a:pt x="553" y="414"/>
                        </a:lnTo>
                        <a:lnTo>
                          <a:pt x="553" y="404"/>
                        </a:lnTo>
                        <a:lnTo>
                          <a:pt x="553" y="414"/>
                        </a:lnTo>
                        <a:lnTo>
                          <a:pt x="553" y="426"/>
                        </a:lnTo>
                        <a:lnTo>
                          <a:pt x="553" y="436"/>
                        </a:lnTo>
                        <a:lnTo>
                          <a:pt x="553" y="446"/>
                        </a:lnTo>
                        <a:lnTo>
                          <a:pt x="564" y="446"/>
                        </a:lnTo>
                        <a:lnTo>
                          <a:pt x="564" y="457"/>
                        </a:lnTo>
                        <a:lnTo>
                          <a:pt x="564" y="469"/>
                        </a:lnTo>
                        <a:lnTo>
                          <a:pt x="577" y="479"/>
                        </a:lnTo>
                        <a:lnTo>
                          <a:pt x="588" y="479"/>
                        </a:lnTo>
                        <a:lnTo>
                          <a:pt x="599" y="479"/>
                        </a:lnTo>
                        <a:lnTo>
                          <a:pt x="599" y="489"/>
                        </a:lnTo>
                        <a:lnTo>
                          <a:pt x="610" y="499"/>
                        </a:lnTo>
                        <a:lnTo>
                          <a:pt x="622" y="511"/>
                        </a:lnTo>
                        <a:lnTo>
                          <a:pt x="633" y="511"/>
                        </a:lnTo>
                        <a:lnTo>
                          <a:pt x="622" y="511"/>
                        </a:lnTo>
                        <a:lnTo>
                          <a:pt x="622" y="522"/>
                        </a:lnTo>
                        <a:lnTo>
                          <a:pt x="610" y="522"/>
                        </a:lnTo>
                        <a:lnTo>
                          <a:pt x="610" y="511"/>
                        </a:lnTo>
                        <a:lnTo>
                          <a:pt x="599" y="511"/>
                        </a:lnTo>
                        <a:lnTo>
                          <a:pt x="588" y="511"/>
                        </a:lnTo>
                        <a:lnTo>
                          <a:pt x="577" y="522"/>
                        </a:lnTo>
                        <a:lnTo>
                          <a:pt x="553" y="522"/>
                        </a:lnTo>
                        <a:lnTo>
                          <a:pt x="553" y="511"/>
                        </a:lnTo>
                        <a:lnTo>
                          <a:pt x="542" y="511"/>
                        </a:lnTo>
                        <a:lnTo>
                          <a:pt x="532" y="511"/>
                        </a:lnTo>
                        <a:lnTo>
                          <a:pt x="519" y="522"/>
                        </a:lnTo>
                        <a:lnTo>
                          <a:pt x="508" y="522"/>
                        </a:lnTo>
                        <a:lnTo>
                          <a:pt x="497" y="522"/>
                        </a:lnTo>
                        <a:lnTo>
                          <a:pt x="486" y="522"/>
                        </a:lnTo>
                        <a:lnTo>
                          <a:pt x="486" y="511"/>
                        </a:lnTo>
                        <a:lnTo>
                          <a:pt x="473" y="511"/>
                        </a:lnTo>
                        <a:lnTo>
                          <a:pt x="463" y="511"/>
                        </a:lnTo>
                        <a:lnTo>
                          <a:pt x="452" y="511"/>
                        </a:lnTo>
                        <a:lnTo>
                          <a:pt x="441" y="511"/>
                        </a:lnTo>
                        <a:lnTo>
                          <a:pt x="417" y="511"/>
                        </a:lnTo>
                        <a:lnTo>
                          <a:pt x="406" y="511"/>
                        </a:lnTo>
                        <a:lnTo>
                          <a:pt x="385" y="511"/>
                        </a:lnTo>
                        <a:lnTo>
                          <a:pt x="361" y="511"/>
                        </a:lnTo>
                        <a:lnTo>
                          <a:pt x="361" y="522"/>
                        </a:lnTo>
                        <a:lnTo>
                          <a:pt x="361" y="511"/>
                        </a:lnTo>
                        <a:lnTo>
                          <a:pt x="361" y="499"/>
                        </a:lnTo>
                        <a:lnTo>
                          <a:pt x="350" y="511"/>
                        </a:lnTo>
                        <a:lnTo>
                          <a:pt x="350" y="522"/>
                        </a:lnTo>
                        <a:lnTo>
                          <a:pt x="328" y="511"/>
                        </a:lnTo>
                        <a:lnTo>
                          <a:pt x="316" y="511"/>
                        </a:lnTo>
                        <a:lnTo>
                          <a:pt x="305" y="511"/>
                        </a:lnTo>
                        <a:lnTo>
                          <a:pt x="294" y="511"/>
                        </a:lnTo>
                        <a:lnTo>
                          <a:pt x="270" y="522"/>
                        </a:lnTo>
                        <a:lnTo>
                          <a:pt x="248" y="522"/>
                        </a:lnTo>
                        <a:lnTo>
                          <a:pt x="237" y="522"/>
                        </a:lnTo>
                        <a:lnTo>
                          <a:pt x="214" y="511"/>
                        </a:lnTo>
                        <a:lnTo>
                          <a:pt x="203" y="511"/>
                        </a:lnTo>
                        <a:lnTo>
                          <a:pt x="179" y="511"/>
                        </a:lnTo>
                        <a:lnTo>
                          <a:pt x="158" y="522"/>
                        </a:lnTo>
                        <a:lnTo>
                          <a:pt x="147" y="511"/>
                        </a:lnTo>
                        <a:lnTo>
                          <a:pt x="134" y="522"/>
                        </a:lnTo>
                        <a:lnTo>
                          <a:pt x="123" y="522"/>
                        </a:lnTo>
                        <a:lnTo>
                          <a:pt x="112" y="511"/>
                        </a:lnTo>
                        <a:lnTo>
                          <a:pt x="78" y="511"/>
                        </a:lnTo>
                        <a:lnTo>
                          <a:pt x="67" y="511"/>
                        </a:lnTo>
                        <a:lnTo>
                          <a:pt x="56" y="511"/>
                        </a:lnTo>
                        <a:lnTo>
                          <a:pt x="45" y="511"/>
                        </a:lnTo>
                        <a:lnTo>
                          <a:pt x="45" y="499"/>
                        </a:lnTo>
                        <a:lnTo>
                          <a:pt x="32" y="436"/>
                        </a:lnTo>
                        <a:lnTo>
                          <a:pt x="32" y="404"/>
                        </a:lnTo>
                        <a:lnTo>
                          <a:pt x="32" y="393"/>
                        </a:lnTo>
                        <a:lnTo>
                          <a:pt x="32" y="361"/>
                        </a:lnTo>
                        <a:lnTo>
                          <a:pt x="32" y="351"/>
                        </a:lnTo>
                        <a:lnTo>
                          <a:pt x="32" y="328"/>
                        </a:lnTo>
                        <a:lnTo>
                          <a:pt x="32" y="298"/>
                        </a:lnTo>
                        <a:lnTo>
                          <a:pt x="32" y="277"/>
                        </a:lnTo>
                        <a:lnTo>
                          <a:pt x="32" y="265"/>
                        </a:lnTo>
                        <a:lnTo>
                          <a:pt x="32" y="255"/>
                        </a:lnTo>
                        <a:lnTo>
                          <a:pt x="32" y="245"/>
                        </a:lnTo>
                        <a:lnTo>
                          <a:pt x="21" y="222"/>
                        </a:lnTo>
                        <a:lnTo>
                          <a:pt x="21" y="212"/>
                        </a:lnTo>
                        <a:lnTo>
                          <a:pt x="21" y="202"/>
                        </a:lnTo>
                        <a:lnTo>
                          <a:pt x="21" y="192"/>
                        </a:lnTo>
                        <a:lnTo>
                          <a:pt x="21" y="180"/>
                        </a:lnTo>
                        <a:lnTo>
                          <a:pt x="21" y="137"/>
                        </a:lnTo>
                        <a:lnTo>
                          <a:pt x="21" y="127"/>
                        </a:lnTo>
                        <a:lnTo>
                          <a:pt x="11" y="116"/>
                        </a:lnTo>
                        <a:lnTo>
                          <a:pt x="11" y="106"/>
                        </a:lnTo>
                        <a:lnTo>
                          <a:pt x="11" y="94"/>
                        </a:lnTo>
                        <a:lnTo>
                          <a:pt x="11" y="84"/>
                        </a:lnTo>
                        <a:lnTo>
                          <a:pt x="0" y="84"/>
                        </a:lnTo>
                        <a:lnTo>
                          <a:pt x="0" y="74"/>
                        </a:lnTo>
                        <a:lnTo>
                          <a:pt x="11" y="74"/>
                        </a:lnTo>
                        <a:lnTo>
                          <a:pt x="11" y="63"/>
                        </a:lnTo>
                        <a:lnTo>
                          <a:pt x="11" y="51"/>
                        </a:lnTo>
                        <a:lnTo>
                          <a:pt x="11" y="43"/>
                        </a:lnTo>
                        <a:lnTo>
                          <a:pt x="11" y="31"/>
                        </a:lnTo>
                        <a:lnTo>
                          <a:pt x="11" y="21"/>
                        </a:lnTo>
                        <a:lnTo>
                          <a:pt x="11" y="10"/>
                        </a:lnTo>
                        <a:lnTo>
                          <a:pt x="11" y="0"/>
                        </a:lnTo>
                        <a:lnTo>
                          <a:pt x="21" y="0"/>
                        </a:lnTo>
                        <a:lnTo>
                          <a:pt x="21" y="10"/>
                        </a:lnTo>
                        <a:lnTo>
                          <a:pt x="32" y="10"/>
                        </a:lnTo>
                        <a:lnTo>
                          <a:pt x="32" y="0"/>
                        </a:lnTo>
                        <a:lnTo>
                          <a:pt x="45" y="0"/>
                        </a:lnTo>
                        <a:lnTo>
                          <a:pt x="56" y="0"/>
                        </a:lnTo>
                        <a:lnTo>
                          <a:pt x="67" y="0"/>
                        </a:lnTo>
                        <a:lnTo>
                          <a:pt x="78" y="0"/>
                        </a:lnTo>
                        <a:lnTo>
                          <a:pt x="89" y="10"/>
                        </a:lnTo>
                        <a:lnTo>
                          <a:pt x="101" y="10"/>
                        </a:lnTo>
                        <a:lnTo>
                          <a:pt x="112" y="10"/>
                        </a:lnTo>
                        <a:lnTo>
                          <a:pt x="123" y="10"/>
                        </a:lnTo>
                        <a:lnTo>
                          <a:pt x="123" y="21"/>
                        </a:lnTo>
                        <a:lnTo>
                          <a:pt x="134" y="21"/>
                        </a:lnTo>
                        <a:lnTo>
                          <a:pt x="147" y="21"/>
                        </a:lnTo>
                        <a:lnTo>
                          <a:pt x="158" y="21"/>
                        </a:lnTo>
                        <a:lnTo>
                          <a:pt x="158" y="31"/>
                        </a:lnTo>
                        <a:lnTo>
                          <a:pt x="168" y="31"/>
                        </a:lnTo>
                        <a:lnTo>
                          <a:pt x="179" y="31"/>
                        </a:lnTo>
                        <a:lnTo>
                          <a:pt x="192" y="31"/>
                        </a:lnTo>
                        <a:lnTo>
                          <a:pt x="203" y="31"/>
                        </a:lnTo>
                        <a:lnTo>
                          <a:pt x="203" y="43"/>
                        </a:lnTo>
                        <a:lnTo>
                          <a:pt x="214" y="43"/>
                        </a:lnTo>
                        <a:lnTo>
                          <a:pt x="225" y="43"/>
                        </a:lnTo>
                        <a:lnTo>
                          <a:pt x="225" y="31"/>
                        </a:lnTo>
                        <a:lnTo>
                          <a:pt x="237" y="31"/>
                        </a:lnTo>
                        <a:lnTo>
                          <a:pt x="248" y="31"/>
                        </a:lnTo>
                        <a:lnTo>
                          <a:pt x="248" y="21"/>
                        </a:lnTo>
                        <a:lnTo>
                          <a:pt x="259" y="21"/>
                        </a:lnTo>
                        <a:lnTo>
                          <a:pt x="259" y="10"/>
                        </a:lnTo>
                        <a:lnTo>
                          <a:pt x="259" y="21"/>
                        </a:lnTo>
                        <a:lnTo>
                          <a:pt x="270" y="21"/>
                        </a:lnTo>
                        <a:lnTo>
                          <a:pt x="270" y="10"/>
                        </a:lnTo>
                        <a:lnTo>
                          <a:pt x="283" y="10"/>
                        </a:lnTo>
                        <a:lnTo>
                          <a:pt x="294" y="0"/>
                        </a:lnTo>
                        <a:lnTo>
                          <a:pt x="283" y="10"/>
                        </a:lnTo>
                        <a:lnTo>
                          <a:pt x="294" y="10"/>
                        </a:lnTo>
                        <a:lnTo>
                          <a:pt x="305" y="10"/>
                        </a:lnTo>
                        <a:lnTo>
                          <a:pt x="305" y="0"/>
                        </a:lnTo>
                        <a:lnTo>
                          <a:pt x="316" y="0"/>
                        </a:lnTo>
                        <a:lnTo>
                          <a:pt x="328" y="10"/>
                        </a:lnTo>
                        <a:lnTo>
                          <a:pt x="339" y="10"/>
                        </a:lnTo>
                        <a:lnTo>
                          <a:pt x="339" y="0"/>
                        </a:lnTo>
                        <a:lnTo>
                          <a:pt x="350" y="0"/>
                        </a:lnTo>
                        <a:lnTo>
                          <a:pt x="350" y="10"/>
                        </a:lnTo>
                        <a:lnTo>
                          <a:pt x="361" y="21"/>
                        </a:lnTo>
                        <a:lnTo>
                          <a:pt x="361" y="10"/>
                        </a:lnTo>
                        <a:lnTo>
                          <a:pt x="350" y="10"/>
                        </a:lnTo>
                        <a:lnTo>
                          <a:pt x="350" y="0"/>
                        </a:lnTo>
                        <a:lnTo>
                          <a:pt x="339" y="0"/>
                        </a:lnTo>
                        <a:lnTo>
                          <a:pt x="339" y="21"/>
                        </a:lnTo>
                        <a:lnTo>
                          <a:pt x="350" y="21"/>
                        </a:lnTo>
                        <a:lnTo>
                          <a:pt x="350" y="31"/>
                        </a:lnTo>
                        <a:lnTo>
                          <a:pt x="361" y="31"/>
                        </a:lnTo>
                        <a:lnTo>
                          <a:pt x="361" y="21"/>
                        </a:lnTo>
                        <a:lnTo>
                          <a:pt x="361" y="31"/>
                        </a:lnTo>
                        <a:lnTo>
                          <a:pt x="361" y="21"/>
                        </a:lnTo>
                        <a:lnTo>
                          <a:pt x="374" y="21"/>
                        </a:lnTo>
                        <a:lnTo>
                          <a:pt x="385" y="31"/>
                        </a:lnTo>
                        <a:lnTo>
                          <a:pt x="395" y="31"/>
                        </a:lnTo>
                        <a:lnTo>
                          <a:pt x="406" y="21"/>
                        </a:lnTo>
                        <a:lnTo>
                          <a:pt x="406" y="31"/>
                        </a:lnTo>
                        <a:lnTo>
                          <a:pt x="417" y="21"/>
                        </a:lnTo>
                        <a:lnTo>
                          <a:pt x="428" y="21"/>
                        </a:lnTo>
                        <a:lnTo>
                          <a:pt x="441" y="21"/>
                        </a:lnTo>
                        <a:lnTo>
                          <a:pt x="452" y="21"/>
                        </a:lnTo>
                        <a:lnTo>
                          <a:pt x="452" y="10"/>
                        </a:lnTo>
                        <a:lnTo>
                          <a:pt x="463" y="21"/>
                        </a:lnTo>
                        <a:lnTo>
                          <a:pt x="473" y="43"/>
                        </a:lnTo>
                        <a:lnTo>
                          <a:pt x="473" y="51"/>
                        </a:lnTo>
                        <a:lnTo>
                          <a:pt x="473" y="63"/>
                        </a:lnTo>
                        <a:lnTo>
                          <a:pt x="486" y="63"/>
                        </a:lnTo>
                        <a:lnTo>
                          <a:pt x="486" y="84"/>
                        </a:lnTo>
                        <a:lnTo>
                          <a:pt x="497" y="94"/>
                        </a:lnTo>
                        <a:lnTo>
                          <a:pt x="497" y="106"/>
                        </a:lnTo>
                        <a:lnTo>
                          <a:pt x="497" y="116"/>
                        </a:lnTo>
                        <a:lnTo>
                          <a:pt x="497" y="127"/>
                        </a:lnTo>
                        <a:lnTo>
                          <a:pt x="486" y="137"/>
                        </a:lnTo>
                        <a:lnTo>
                          <a:pt x="486" y="149"/>
                        </a:lnTo>
                        <a:lnTo>
                          <a:pt x="486" y="159"/>
                        </a:lnTo>
                        <a:lnTo>
                          <a:pt x="486" y="169"/>
                        </a:lnTo>
                        <a:lnTo>
                          <a:pt x="486" y="180"/>
                        </a:lnTo>
                        <a:lnTo>
                          <a:pt x="486" y="192"/>
                        </a:lnTo>
                        <a:lnTo>
                          <a:pt x="486" y="202"/>
                        </a:lnTo>
                        <a:lnTo>
                          <a:pt x="473" y="202"/>
                        </a:lnTo>
                        <a:lnTo>
                          <a:pt x="473" y="212"/>
                        </a:lnTo>
                        <a:lnTo>
                          <a:pt x="473" y="202"/>
                        </a:lnTo>
                        <a:lnTo>
                          <a:pt x="463" y="202"/>
                        </a:lnTo>
                        <a:lnTo>
                          <a:pt x="452" y="192"/>
                        </a:lnTo>
                        <a:lnTo>
                          <a:pt x="441" y="180"/>
                        </a:lnTo>
                        <a:lnTo>
                          <a:pt x="428" y="169"/>
                        </a:lnTo>
                        <a:lnTo>
                          <a:pt x="428" y="159"/>
                        </a:lnTo>
                        <a:lnTo>
                          <a:pt x="417" y="159"/>
                        </a:lnTo>
                        <a:lnTo>
                          <a:pt x="417" y="149"/>
                        </a:lnTo>
                        <a:lnTo>
                          <a:pt x="417" y="137"/>
                        </a:lnTo>
                        <a:lnTo>
                          <a:pt x="406" y="127"/>
                        </a:lnTo>
                        <a:lnTo>
                          <a:pt x="395" y="116"/>
                        </a:lnTo>
                        <a:lnTo>
                          <a:pt x="395" y="106"/>
                        </a:lnTo>
                        <a:lnTo>
                          <a:pt x="395" y="94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17526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" name="Freeform 13"/>
                  <p:cNvSpPr>
                    <a:spLocks/>
                  </p:cNvSpPr>
                  <p:nvPr/>
                </p:nvSpPr>
                <p:spPr bwMode="auto">
                  <a:xfrm>
                    <a:off x="2952" y="877"/>
                    <a:ext cx="24" cy="17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11" y="10"/>
                      </a:cxn>
                      <a:cxn ang="0">
                        <a:pos x="11" y="0"/>
                      </a:cxn>
                      <a:cxn ang="0">
                        <a:pos x="21" y="0"/>
                      </a:cxn>
                      <a:cxn ang="0">
                        <a:pos x="21" y="10"/>
                      </a:cxn>
                      <a:cxn ang="0">
                        <a:pos x="11" y="10"/>
                      </a:cxn>
                      <a:cxn ang="0">
                        <a:pos x="11" y="21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21" h="21">
                        <a:moveTo>
                          <a:pt x="0" y="10"/>
                        </a:moveTo>
                        <a:lnTo>
                          <a:pt x="11" y="10"/>
                        </a:lnTo>
                        <a:lnTo>
                          <a:pt x="11" y="0"/>
                        </a:lnTo>
                        <a:lnTo>
                          <a:pt x="21" y="0"/>
                        </a:lnTo>
                        <a:lnTo>
                          <a:pt x="21" y="10"/>
                        </a:lnTo>
                        <a:lnTo>
                          <a:pt x="11" y="10"/>
                        </a:lnTo>
                        <a:lnTo>
                          <a:pt x="11" y="21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B3B07B"/>
                  </a:solidFill>
                  <a:ln w="174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3395" y="528"/>
                    <a:ext cx="1135" cy="629"/>
                  </a:xfrm>
                  <a:custGeom>
                    <a:avLst/>
                    <a:gdLst/>
                    <a:ahLst/>
                    <a:cxnLst>
                      <a:cxn ang="0">
                        <a:pos x="930" y="448"/>
                      </a:cxn>
                      <a:cxn ang="0">
                        <a:pos x="906" y="522"/>
                      </a:cxn>
                      <a:cxn ang="0">
                        <a:pos x="941" y="587"/>
                      </a:cxn>
                      <a:cxn ang="0">
                        <a:pos x="997" y="618"/>
                      </a:cxn>
                      <a:cxn ang="0">
                        <a:pos x="1032" y="672"/>
                      </a:cxn>
                      <a:cxn ang="0">
                        <a:pos x="1008" y="703"/>
                      </a:cxn>
                      <a:cxn ang="0">
                        <a:pos x="975" y="736"/>
                      </a:cxn>
                      <a:cxn ang="0">
                        <a:pos x="952" y="778"/>
                      </a:cxn>
                      <a:cxn ang="0">
                        <a:pos x="906" y="778"/>
                      </a:cxn>
                      <a:cxn ang="0">
                        <a:pos x="828" y="766"/>
                      </a:cxn>
                      <a:cxn ang="0">
                        <a:pos x="794" y="756"/>
                      </a:cxn>
                      <a:cxn ang="0">
                        <a:pos x="737" y="693"/>
                      </a:cxn>
                      <a:cxn ang="0">
                        <a:pos x="668" y="683"/>
                      </a:cxn>
                      <a:cxn ang="0">
                        <a:pos x="612" y="703"/>
                      </a:cxn>
                      <a:cxn ang="0">
                        <a:pos x="556" y="683"/>
                      </a:cxn>
                      <a:cxn ang="0">
                        <a:pos x="511" y="650"/>
                      </a:cxn>
                      <a:cxn ang="0">
                        <a:pos x="454" y="630"/>
                      </a:cxn>
                      <a:cxn ang="0">
                        <a:pos x="420" y="575"/>
                      </a:cxn>
                      <a:cxn ang="0">
                        <a:pos x="387" y="532"/>
                      </a:cxn>
                      <a:cxn ang="0">
                        <a:pos x="342" y="512"/>
                      </a:cxn>
                      <a:cxn ang="0">
                        <a:pos x="318" y="501"/>
                      </a:cxn>
                      <a:cxn ang="0">
                        <a:pos x="273" y="501"/>
                      </a:cxn>
                      <a:cxn ang="0">
                        <a:pos x="251" y="438"/>
                      </a:cxn>
                      <a:cxn ang="0">
                        <a:pos x="206" y="383"/>
                      </a:cxn>
                      <a:cxn ang="0">
                        <a:pos x="160" y="353"/>
                      </a:cxn>
                      <a:cxn ang="0">
                        <a:pos x="126" y="310"/>
                      </a:cxn>
                      <a:cxn ang="0">
                        <a:pos x="126" y="255"/>
                      </a:cxn>
                      <a:cxn ang="0">
                        <a:pos x="137" y="235"/>
                      </a:cxn>
                      <a:cxn ang="0">
                        <a:pos x="115" y="214"/>
                      </a:cxn>
                      <a:cxn ang="0">
                        <a:pos x="80" y="171"/>
                      </a:cxn>
                      <a:cxn ang="0">
                        <a:pos x="46" y="129"/>
                      </a:cxn>
                      <a:cxn ang="0">
                        <a:pos x="35" y="74"/>
                      </a:cxn>
                      <a:cxn ang="0">
                        <a:pos x="0" y="21"/>
                      </a:cxn>
                      <a:cxn ang="0">
                        <a:pos x="46" y="11"/>
                      </a:cxn>
                      <a:cxn ang="0">
                        <a:pos x="91" y="43"/>
                      </a:cxn>
                      <a:cxn ang="0">
                        <a:pos x="149" y="21"/>
                      </a:cxn>
                      <a:cxn ang="0">
                        <a:pos x="206" y="11"/>
                      </a:cxn>
                      <a:cxn ang="0">
                        <a:pos x="195" y="53"/>
                      </a:cxn>
                      <a:cxn ang="0">
                        <a:pos x="251" y="106"/>
                      </a:cxn>
                      <a:cxn ang="0">
                        <a:pos x="318" y="129"/>
                      </a:cxn>
                      <a:cxn ang="0">
                        <a:pos x="387" y="171"/>
                      </a:cxn>
                      <a:cxn ang="0">
                        <a:pos x="454" y="159"/>
                      </a:cxn>
                      <a:cxn ang="0">
                        <a:pos x="478" y="159"/>
                      </a:cxn>
                      <a:cxn ang="0">
                        <a:pos x="511" y="129"/>
                      </a:cxn>
                      <a:cxn ang="0">
                        <a:pos x="534" y="96"/>
                      </a:cxn>
                      <a:cxn ang="0">
                        <a:pos x="612" y="74"/>
                      </a:cxn>
                      <a:cxn ang="0">
                        <a:pos x="658" y="96"/>
                      </a:cxn>
                      <a:cxn ang="0">
                        <a:pos x="714" y="117"/>
                      </a:cxn>
                      <a:cxn ang="0">
                        <a:pos x="748" y="139"/>
                      </a:cxn>
                      <a:cxn ang="0">
                        <a:pos x="817" y="171"/>
                      </a:cxn>
                      <a:cxn ang="0">
                        <a:pos x="850" y="224"/>
                      </a:cxn>
                      <a:cxn ang="0">
                        <a:pos x="850" y="277"/>
                      </a:cxn>
                      <a:cxn ang="0">
                        <a:pos x="839" y="330"/>
                      </a:cxn>
                      <a:cxn ang="0">
                        <a:pos x="863" y="383"/>
                      </a:cxn>
                      <a:cxn ang="0">
                        <a:pos x="692" y="703"/>
                      </a:cxn>
                      <a:cxn ang="0">
                        <a:pos x="681" y="693"/>
                      </a:cxn>
                      <a:cxn ang="0">
                        <a:pos x="703" y="693"/>
                      </a:cxn>
                    </a:cxnLst>
                    <a:rect l="0" t="0" r="r" b="b"/>
                    <a:pathLst>
                      <a:path w="1042" h="789">
                        <a:moveTo>
                          <a:pt x="874" y="416"/>
                        </a:moveTo>
                        <a:lnTo>
                          <a:pt x="874" y="426"/>
                        </a:lnTo>
                        <a:lnTo>
                          <a:pt x="885" y="438"/>
                        </a:lnTo>
                        <a:lnTo>
                          <a:pt x="885" y="448"/>
                        </a:lnTo>
                        <a:lnTo>
                          <a:pt x="895" y="448"/>
                        </a:lnTo>
                        <a:lnTo>
                          <a:pt x="906" y="448"/>
                        </a:lnTo>
                        <a:lnTo>
                          <a:pt x="930" y="448"/>
                        </a:lnTo>
                        <a:lnTo>
                          <a:pt x="930" y="459"/>
                        </a:lnTo>
                        <a:lnTo>
                          <a:pt x="941" y="469"/>
                        </a:lnTo>
                        <a:lnTo>
                          <a:pt x="930" y="481"/>
                        </a:lnTo>
                        <a:lnTo>
                          <a:pt x="917" y="501"/>
                        </a:lnTo>
                        <a:lnTo>
                          <a:pt x="917" y="512"/>
                        </a:lnTo>
                        <a:lnTo>
                          <a:pt x="906" y="512"/>
                        </a:lnTo>
                        <a:lnTo>
                          <a:pt x="906" y="522"/>
                        </a:lnTo>
                        <a:lnTo>
                          <a:pt x="895" y="532"/>
                        </a:lnTo>
                        <a:lnTo>
                          <a:pt x="906" y="544"/>
                        </a:lnTo>
                        <a:lnTo>
                          <a:pt x="917" y="554"/>
                        </a:lnTo>
                        <a:lnTo>
                          <a:pt x="930" y="554"/>
                        </a:lnTo>
                        <a:lnTo>
                          <a:pt x="930" y="565"/>
                        </a:lnTo>
                        <a:lnTo>
                          <a:pt x="941" y="575"/>
                        </a:lnTo>
                        <a:lnTo>
                          <a:pt x="941" y="587"/>
                        </a:lnTo>
                        <a:lnTo>
                          <a:pt x="952" y="587"/>
                        </a:lnTo>
                        <a:lnTo>
                          <a:pt x="952" y="597"/>
                        </a:lnTo>
                        <a:lnTo>
                          <a:pt x="963" y="597"/>
                        </a:lnTo>
                        <a:lnTo>
                          <a:pt x="963" y="607"/>
                        </a:lnTo>
                        <a:lnTo>
                          <a:pt x="975" y="607"/>
                        </a:lnTo>
                        <a:lnTo>
                          <a:pt x="986" y="607"/>
                        </a:lnTo>
                        <a:lnTo>
                          <a:pt x="997" y="618"/>
                        </a:lnTo>
                        <a:lnTo>
                          <a:pt x="1008" y="618"/>
                        </a:lnTo>
                        <a:lnTo>
                          <a:pt x="1008" y="630"/>
                        </a:lnTo>
                        <a:lnTo>
                          <a:pt x="1008" y="640"/>
                        </a:lnTo>
                        <a:lnTo>
                          <a:pt x="1008" y="650"/>
                        </a:lnTo>
                        <a:lnTo>
                          <a:pt x="1021" y="660"/>
                        </a:lnTo>
                        <a:lnTo>
                          <a:pt x="1021" y="672"/>
                        </a:lnTo>
                        <a:lnTo>
                          <a:pt x="1032" y="672"/>
                        </a:lnTo>
                        <a:lnTo>
                          <a:pt x="1042" y="672"/>
                        </a:lnTo>
                        <a:lnTo>
                          <a:pt x="1042" y="683"/>
                        </a:lnTo>
                        <a:lnTo>
                          <a:pt x="1042" y="693"/>
                        </a:lnTo>
                        <a:lnTo>
                          <a:pt x="1042" y="703"/>
                        </a:lnTo>
                        <a:lnTo>
                          <a:pt x="1032" y="703"/>
                        </a:lnTo>
                        <a:lnTo>
                          <a:pt x="1021" y="703"/>
                        </a:lnTo>
                        <a:lnTo>
                          <a:pt x="1008" y="703"/>
                        </a:lnTo>
                        <a:lnTo>
                          <a:pt x="997" y="715"/>
                        </a:lnTo>
                        <a:lnTo>
                          <a:pt x="997" y="725"/>
                        </a:lnTo>
                        <a:lnTo>
                          <a:pt x="997" y="715"/>
                        </a:lnTo>
                        <a:lnTo>
                          <a:pt x="986" y="715"/>
                        </a:lnTo>
                        <a:lnTo>
                          <a:pt x="986" y="725"/>
                        </a:lnTo>
                        <a:lnTo>
                          <a:pt x="975" y="725"/>
                        </a:lnTo>
                        <a:lnTo>
                          <a:pt x="975" y="736"/>
                        </a:lnTo>
                        <a:lnTo>
                          <a:pt x="975" y="746"/>
                        </a:lnTo>
                        <a:lnTo>
                          <a:pt x="975" y="756"/>
                        </a:lnTo>
                        <a:lnTo>
                          <a:pt x="975" y="766"/>
                        </a:lnTo>
                        <a:lnTo>
                          <a:pt x="975" y="778"/>
                        </a:lnTo>
                        <a:lnTo>
                          <a:pt x="963" y="789"/>
                        </a:lnTo>
                        <a:lnTo>
                          <a:pt x="952" y="789"/>
                        </a:lnTo>
                        <a:lnTo>
                          <a:pt x="952" y="778"/>
                        </a:lnTo>
                        <a:lnTo>
                          <a:pt x="941" y="778"/>
                        </a:lnTo>
                        <a:lnTo>
                          <a:pt x="930" y="778"/>
                        </a:lnTo>
                        <a:lnTo>
                          <a:pt x="917" y="778"/>
                        </a:lnTo>
                        <a:lnTo>
                          <a:pt x="917" y="766"/>
                        </a:lnTo>
                        <a:lnTo>
                          <a:pt x="906" y="778"/>
                        </a:lnTo>
                        <a:lnTo>
                          <a:pt x="917" y="778"/>
                        </a:lnTo>
                        <a:lnTo>
                          <a:pt x="906" y="778"/>
                        </a:lnTo>
                        <a:lnTo>
                          <a:pt x="895" y="766"/>
                        </a:lnTo>
                        <a:lnTo>
                          <a:pt x="885" y="766"/>
                        </a:lnTo>
                        <a:lnTo>
                          <a:pt x="874" y="766"/>
                        </a:lnTo>
                        <a:lnTo>
                          <a:pt x="863" y="766"/>
                        </a:lnTo>
                        <a:lnTo>
                          <a:pt x="850" y="766"/>
                        </a:lnTo>
                        <a:lnTo>
                          <a:pt x="839" y="766"/>
                        </a:lnTo>
                        <a:lnTo>
                          <a:pt x="828" y="766"/>
                        </a:lnTo>
                        <a:lnTo>
                          <a:pt x="828" y="756"/>
                        </a:lnTo>
                        <a:lnTo>
                          <a:pt x="828" y="766"/>
                        </a:lnTo>
                        <a:lnTo>
                          <a:pt x="817" y="756"/>
                        </a:lnTo>
                        <a:lnTo>
                          <a:pt x="805" y="756"/>
                        </a:lnTo>
                        <a:lnTo>
                          <a:pt x="805" y="766"/>
                        </a:lnTo>
                        <a:lnTo>
                          <a:pt x="794" y="766"/>
                        </a:lnTo>
                        <a:lnTo>
                          <a:pt x="794" y="756"/>
                        </a:lnTo>
                        <a:lnTo>
                          <a:pt x="783" y="756"/>
                        </a:lnTo>
                        <a:lnTo>
                          <a:pt x="772" y="756"/>
                        </a:lnTo>
                        <a:lnTo>
                          <a:pt x="759" y="746"/>
                        </a:lnTo>
                        <a:lnTo>
                          <a:pt x="748" y="736"/>
                        </a:lnTo>
                        <a:lnTo>
                          <a:pt x="737" y="715"/>
                        </a:lnTo>
                        <a:lnTo>
                          <a:pt x="737" y="703"/>
                        </a:lnTo>
                        <a:lnTo>
                          <a:pt x="737" y="693"/>
                        </a:lnTo>
                        <a:lnTo>
                          <a:pt x="727" y="683"/>
                        </a:lnTo>
                        <a:lnTo>
                          <a:pt x="714" y="683"/>
                        </a:lnTo>
                        <a:lnTo>
                          <a:pt x="714" y="672"/>
                        </a:lnTo>
                        <a:lnTo>
                          <a:pt x="703" y="672"/>
                        </a:lnTo>
                        <a:lnTo>
                          <a:pt x="692" y="672"/>
                        </a:lnTo>
                        <a:lnTo>
                          <a:pt x="681" y="683"/>
                        </a:lnTo>
                        <a:lnTo>
                          <a:pt x="668" y="683"/>
                        </a:lnTo>
                        <a:lnTo>
                          <a:pt x="668" y="693"/>
                        </a:lnTo>
                        <a:lnTo>
                          <a:pt x="658" y="693"/>
                        </a:lnTo>
                        <a:lnTo>
                          <a:pt x="647" y="693"/>
                        </a:lnTo>
                        <a:lnTo>
                          <a:pt x="647" y="703"/>
                        </a:lnTo>
                        <a:lnTo>
                          <a:pt x="636" y="715"/>
                        </a:lnTo>
                        <a:lnTo>
                          <a:pt x="623" y="715"/>
                        </a:lnTo>
                        <a:lnTo>
                          <a:pt x="612" y="703"/>
                        </a:lnTo>
                        <a:lnTo>
                          <a:pt x="601" y="703"/>
                        </a:lnTo>
                        <a:lnTo>
                          <a:pt x="590" y="703"/>
                        </a:lnTo>
                        <a:lnTo>
                          <a:pt x="578" y="703"/>
                        </a:lnTo>
                        <a:lnTo>
                          <a:pt x="567" y="703"/>
                        </a:lnTo>
                        <a:lnTo>
                          <a:pt x="567" y="693"/>
                        </a:lnTo>
                        <a:lnTo>
                          <a:pt x="567" y="683"/>
                        </a:lnTo>
                        <a:lnTo>
                          <a:pt x="556" y="683"/>
                        </a:lnTo>
                        <a:lnTo>
                          <a:pt x="545" y="683"/>
                        </a:lnTo>
                        <a:lnTo>
                          <a:pt x="534" y="683"/>
                        </a:lnTo>
                        <a:lnTo>
                          <a:pt x="534" y="672"/>
                        </a:lnTo>
                        <a:lnTo>
                          <a:pt x="523" y="672"/>
                        </a:lnTo>
                        <a:lnTo>
                          <a:pt x="511" y="660"/>
                        </a:lnTo>
                        <a:lnTo>
                          <a:pt x="523" y="660"/>
                        </a:lnTo>
                        <a:lnTo>
                          <a:pt x="511" y="650"/>
                        </a:lnTo>
                        <a:lnTo>
                          <a:pt x="500" y="650"/>
                        </a:lnTo>
                        <a:lnTo>
                          <a:pt x="489" y="650"/>
                        </a:lnTo>
                        <a:lnTo>
                          <a:pt x="489" y="640"/>
                        </a:lnTo>
                        <a:lnTo>
                          <a:pt x="478" y="640"/>
                        </a:lnTo>
                        <a:lnTo>
                          <a:pt x="465" y="640"/>
                        </a:lnTo>
                        <a:lnTo>
                          <a:pt x="454" y="640"/>
                        </a:lnTo>
                        <a:lnTo>
                          <a:pt x="454" y="630"/>
                        </a:lnTo>
                        <a:lnTo>
                          <a:pt x="443" y="618"/>
                        </a:lnTo>
                        <a:lnTo>
                          <a:pt x="443" y="607"/>
                        </a:lnTo>
                        <a:lnTo>
                          <a:pt x="432" y="607"/>
                        </a:lnTo>
                        <a:lnTo>
                          <a:pt x="432" y="597"/>
                        </a:lnTo>
                        <a:lnTo>
                          <a:pt x="432" y="587"/>
                        </a:lnTo>
                        <a:lnTo>
                          <a:pt x="420" y="587"/>
                        </a:lnTo>
                        <a:lnTo>
                          <a:pt x="420" y="575"/>
                        </a:lnTo>
                        <a:lnTo>
                          <a:pt x="420" y="565"/>
                        </a:lnTo>
                        <a:lnTo>
                          <a:pt x="409" y="565"/>
                        </a:lnTo>
                        <a:lnTo>
                          <a:pt x="409" y="575"/>
                        </a:lnTo>
                        <a:lnTo>
                          <a:pt x="409" y="565"/>
                        </a:lnTo>
                        <a:lnTo>
                          <a:pt x="409" y="554"/>
                        </a:lnTo>
                        <a:lnTo>
                          <a:pt x="398" y="544"/>
                        </a:lnTo>
                        <a:lnTo>
                          <a:pt x="387" y="532"/>
                        </a:lnTo>
                        <a:lnTo>
                          <a:pt x="374" y="532"/>
                        </a:lnTo>
                        <a:lnTo>
                          <a:pt x="374" y="522"/>
                        </a:lnTo>
                        <a:lnTo>
                          <a:pt x="374" y="512"/>
                        </a:lnTo>
                        <a:lnTo>
                          <a:pt x="363" y="512"/>
                        </a:lnTo>
                        <a:lnTo>
                          <a:pt x="353" y="522"/>
                        </a:lnTo>
                        <a:lnTo>
                          <a:pt x="342" y="522"/>
                        </a:lnTo>
                        <a:lnTo>
                          <a:pt x="342" y="512"/>
                        </a:lnTo>
                        <a:lnTo>
                          <a:pt x="329" y="512"/>
                        </a:lnTo>
                        <a:lnTo>
                          <a:pt x="318" y="512"/>
                        </a:lnTo>
                        <a:lnTo>
                          <a:pt x="318" y="501"/>
                        </a:lnTo>
                        <a:lnTo>
                          <a:pt x="329" y="501"/>
                        </a:lnTo>
                        <a:lnTo>
                          <a:pt x="318" y="501"/>
                        </a:lnTo>
                        <a:lnTo>
                          <a:pt x="318" y="489"/>
                        </a:lnTo>
                        <a:lnTo>
                          <a:pt x="318" y="501"/>
                        </a:lnTo>
                        <a:lnTo>
                          <a:pt x="318" y="512"/>
                        </a:lnTo>
                        <a:lnTo>
                          <a:pt x="318" y="522"/>
                        </a:lnTo>
                        <a:lnTo>
                          <a:pt x="307" y="522"/>
                        </a:lnTo>
                        <a:lnTo>
                          <a:pt x="296" y="522"/>
                        </a:lnTo>
                        <a:lnTo>
                          <a:pt x="296" y="512"/>
                        </a:lnTo>
                        <a:lnTo>
                          <a:pt x="284" y="501"/>
                        </a:lnTo>
                        <a:lnTo>
                          <a:pt x="273" y="501"/>
                        </a:lnTo>
                        <a:lnTo>
                          <a:pt x="273" y="489"/>
                        </a:lnTo>
                        <a:lnTo>
                          <a:pt x="273" y="469"/>
                        </a:lnTo>
                        <a:lnTo>
                          <a:pt x="262" y="469"/>
                        </a:lnTo>
                        <a:lnTo>
                          <a:pt x="251" y="469"/>
                        </a:lnTo>
                        <a:lnTo>
                          <a:pt x="251" y="459"/>
                        </a:lnTo>
                        <a:lnTo>
                          <a:pt x="251" y="448"/>
                        </a:lnTo>
                        <a:lnTo>
                          <a:pt x="251" y="438"/>
                        </a:lnTo>
                        <a:lnTo>
                          <a:pt x="251" y="426"/>
                        </a:lnTo>
                        <a:lnTo>
                          <a:pt x="251" y="416"/>
                        </a:lnTo>
                        <a:lnTo>
                          <a:pt x="238" y="416"/>
                        </a:lnTo>
                        <a:lnTo>
                          <a:pt x="238" y="406"/>
                        </a:lnTo>
                        <a:lnTo>
                          <a:pt x="227" y="395"/>
                        </a:lnTo>
                        <a:lnTo>
                          <a:pt x="216" y="395"/>
                        </a:lnTo>
                        <a:lnTo>
                          <a:pt x="206" y="383"/>
                        </a:lnTo>
                        <a:lnTo>
                          <a:pt x="195" y="383"/>
                        </a:lnTo>
                        <a:lnTo>
                          <a:pt x="195" y="373"/>
                        </a:lnTo>
                        <a:lnTo>
                          <a:pt x="182" y="373"/>
                        </a:lnTo>
                        <a:lnTo>
                          <a:pt x="182" y="363"/>
                        </a:lnTo>
                        <a:lnTo>
                          <a:pt x="171" y="363"/>
                        </a:lnTo>
                        <a:lnTo>
                          <a:pt x="160" y="363"/>
                        </a:lnTo>
                        <a:lnTo>
                          <a:pt x="160" y="353"/>
                        </a:lnTo>
                        <a:lnTo>
                          <a:pt x="160" y="341"/>
                        </a:lnTo>
                        <a:lnTo>
                          <a:pt x="149" y="341"/>
                        </a:lnTo>
                        <a:lnTo>
                          <a:pt x="149" y="330"/>
                        </a:lnTo>
                        <a:lnTo>
                          <a:pt x="137" y="330"/>
                        </a:lnTo>
                        <a:lnTo>
                          <a:pt x="137" y="320"/>
                        </a:lnTo>
                        <a:lnTo>
                          <a:pt x="126" y="320"/>
                        </a:lnTo>
                        <a:lnTo>
                          <a:pt x="126" y="310"/>
                        </a:lnTo>
                        <a:lnTo>
                          <a:pt x="115" y="310"/>
                        </a:lnTo>
                        <a:lnTo>
                          <a:pt x="126" y="298"/>
                        </a:lnTo>
                        <a:lnTo>
                          <a:pt x="126" y="288"/>
                        </a:lnTo>
                        <a:lnTo>
                          <a:pt x="115" y="288"/>
                        </a:lnTo>
                        <a:lnTo>
                          <a:pt x="126" y="277"/>
                        </a:lnTo>
                        <a:lnTo>
                          <a:pt x="126" y="267"/>
                        </a:lnTo>
                        <a:lnTo>
                          <a:pt x="126" y="255"/>
                        </a:lnTo>
                        <a:lnTo>
                          <a:pt x="137" y="255"/>
                        </a:lnTo>
                        <a:lnTo>
                          <a:pt x="126" y="255"/>
                        </a:lnTo>
                        <a:lnTo>
                          <a:pt x="137" y="245"/>
                        </a:lnTo>
                        <a:lnTo>
                          <a:pt x="137" y="255"/>
                        </a:lnTo>
                        <a:lnTo>
                          <a:pt x="149" y="245"/>
                        </a:lnTo>
                        <a:lnTo>
                          <a:pt x="137" y="245"/>
                        </a:lnTo>
                        <a:lnTo>
                          <a:pt x="137" y="235"/>
                        </a:lnTo>
                        <a:lnTo>
                          <a:pt x="137" y="224"/>
                        </a:lnTo>
                        <a:lnTo>
                          <a:pt x="126" y="224"/>
                        </a:lnTo>
                        <a:lnTo>
                          <a:pt x="137" y="214"/>
                        </a:lnTo>
                        <a:lnTo>
                          <a:pt x="149" y="214"/>
                        </a:lnTo>
                        <a:lnTo>
                          <a:pt x="137" y="214"/>
                        </a:lnTo>
                        <a:lnTo>
                          <a:pt x="126" y="214"/>
                        </a:lnTo>
                        <a:lnTo>
                          <a:pt x="115" y="214"/>
                        </a:lnTo>
                        <a:lnTo>
                          <a:pt x="115" y="202"/>
                        </a:lnTo>
                        <a:lnTo>
                          <a:pt x="104" y="202"/>
                        </a:lnTo>
                        <a:lnTo>
                          <a:pt x="91" y="202"/>
                        </a:lnTo>
                        <a:lnTo>
                          <a:pt x="91" y="192"/>
                        </a:lnTo>
                        <a:lnTo>
                          <a:pt x="91" y="182"/>
                        </a:lnTo>
                        <a:lnTo>
                          <a:pt x="80" y="182"/>
                        </a:lnTo>
                        <a:lnTo>
                          <a:pt x="80" y="171"/>
                        </a:lnTo>
                        <a:lnTo>
                          <a:pt x="80" y="159"/>
                        </a:lnTo>
                        <a:lnTo>
                          <a:pt x="69" y="159"/>
                        </a:lnTo>
                        <a:lnTo>
                          <a:pt x="69" y="149"/>
                        </a:lnTo>
                        <a:lnTo>
                          <a:pt x="58" y="149"/>
                        </a:lnTo>
                        <a:lnTo>
                          <a:pt x="58" y="139"/>
                        </a:lnTo>
                        <a:lnTo>
                          <a:pt x="58" y="129"/>
                        </a:lnTo>
                        <a:lnTo>
                          <a:pt x="46" y="129"/>
                        </a:lnTo>
                        <a:lnTo>
                          <a:pt x="46" y="117"/>
                        </a:lnTo>
                        <a:lnTo>
                          <a:pt x="46" y="106"/>
                        </a:lnTo>
                        <a:lnTo>
                          <a:pt x="35" y="96"/>
                        </a:lnTo>
                        <a:lnTo>
                          <a:pt x="24" y="96"/>
                        </a:lnTo>
                        <a:lnTo>
                          <a:pt x="24" y="86"/>
                        </a:lnTo>
                        <a:lnTo>
                          <a:pt x="35" y="86"/>
                        </a:lnTo>
                        <a:lnTo>
                          <a:pt x="35" y="74"/>
                        </a:lnTo>
                        <a:lnTo>
                          <a:pt x="24" y="74"/>
                        </a:lnTo>
                        <a:lnTo>
                          <a:pt x="24" y="64"/>
                        </a:lnTo>
                        <a:lnTo>
                          <a:pt x="24" y="53"/>
                        </a:lnTo>
                        <a:lnTo>
                          <a:pt x="24" y="43"/>
                        </a:lnTo>
                        <a:lnTo>
                          <a:pt x="13" y="43"/>
                        </a:lnTo>
                        <a:lnTo>
                          <a:pt x="13" y="31"/>
                        </a:lnTo>
                        <a:lnTo>
                          <a:pt x="0" y="21"/>
                        </a:lnTo>
                        <a:lnTo>
                          <a:pt x="13" y="21"/>
                        </a:lnTo>
                        <a:lnTo>
                          <a:pt x="24" y="21"/>
                        </a:lnTo>
                        <a:lnTo>
                          <a:pt x="24" y="11"/>
                        </a:lnTo>
                        <a:lnTo>
                          <a:pt x="24" y="0"/>
                        </a:lnTo>
                        <a:lnTo>
                          <a:pt x="35" y="0"/>
                        </a:lnTo>
                        <a:lnTo>
                          <a:pt x="35" y="11"/>
                        </a:lnTo>
                        <a:lnTo>
                          <a:pt x="46" y="11"/>
                        </a:lnTo>
                        <a:lnTo>
                          <a:pt x="46" y="21"/>
                        </a:lnTo>
                        <a:lnTo>
                          <a:pt x="58" y="21"/>
                        </a:lnTo>
                        <a:lnTo>
                          <a:pt x="58" y="31"/>
                        </a:lnTo>
                        <a:lnTo>
                          <a:pt x="69" y="31"/>
                        </a:lnTo>
                        <a:lnTo>
                          <a:pt x="69" y="43"/>
                        </a:lnTo>
                        <a:lnTo>
                          <a:pt x="80" y="43"/>
                        </a:lnTo>
                        <a:lnTo>
                          <a:pt x="91" y="43"/>
                        </a:lnTo>
                        <a:lnTo>
                          <a:pt x="104" y="43"/>
                        </a:lnTo>
                        <a:lnTo>
                          <a:pt x="115" y="53"/>
                        </a:lnTo>
                        <a:lnTo>
                          <a:pt x="115" y="43"/>
                        </a:lnTo>
                        <a:lnTo>
                          <a:pt x="126" y="43"/>
                        </a:lnTo>
                        <a:lnTo>
                          <a:pt x="137" y="31"/>
                        </a:lnTo>
                        <a:lnTo>
                          <a:pt x="149" y="31"/>
                        </a:lnTo>
                        <a:lnTo>
                          <a:pt x="149" y="21"/>
                        </a:lnTo>
                        <a:lnTo>
                          <a:pt x="160" y="21"/>
                        </a:lnTo>
                        <a:lnTo>
                          <a:pt x="160" y="11"/>
                        </a:lnTo>
                        <a:lnTo>
                          <a:pt x="171" y="11"/>
                        </a:lnTo>
                        <a:lnTo>
                          <a:pt x="171" y="0"/>
                        </a:lnTo>
                        <a:lnTo>
                          <a:pt x="182" y="0"/>
                        </a:lnTo>
                        <a:lnTo>
                          <a:pt x="195" y="11"/>
                        </a:lnTo>
                        <a:lnTo>
                          <a:pt x="206" y="11"/>
                        </a:lnTo>
                        <a:lnTo>
                          <a:pt x="206" y="21"/>
                        </a:lnTo>
                        <a:lnTo>
                          <a:pt x="195" y="21"/>
                        </a:lnTo>
                        <a:lnTo>
                          <a:pt x="195" y="31"/>
                        </a:lnTo>
                        <a:lnTo>
                          <a:pt x="206" y="31"/>
                        </a:lnTo>
                        <a:lnTo>
                          <a:pt x="206" y="43"/>
                        </a:lnTo>
                        <a:lnTo>
                          <a:pt x="195" y="43"/>
                        </a:lnTo>
                        <a:lnTo>
                          <a:pt x="195" y="53"/>
                        </a:lnTo>
                        <a:lnTo>
                          <a:pt x="206" y="53"/>
                        </a:lnTo>
                        <a:lnTo>
                          <a:pt x="216" y="64"/>
                        </a:lnTo>
                        <a:lnTo>
                          <a:pt x="227" y="64"/>
                        </a:lnTo>
                        <a:lnTo>
                          <a:pt x="227" y="74"/>
                        </a:lnTo>
                        <a:lnTo>
                          <a:pt x="238" y="74"/>
                        </a:lnTo>
                        <a:lnTo>
                          <a:pt x="251" y="96"/>
                        </a:lnTo>
                        <a:lnTo>
                          <a:pt x="251" y="106"/>
                        </a:lnTo>
                        <a:lnTo>
                          <a:pt x="262" y="106"/>
                        </a:lnTo>
                        <a:lnTo>
                          <a:pt x="262" y="117"/>
                        </a:lnTo>
                        <a:lnTo>
                          <a:pt x="273" y="117"/>
                        </a:lnTo>
                        <a:lnTo>
                          <a:pt x="284" y="117"/>
                        </a:lnTo>
                        <a:lnTo>
                          <a:pt x="296" y="129"/>
                        </a:lnTo>
                        <a:lnTo>
                          <a:pt x="307" y="129"/>
                        </a:lnTo>
                        <a:lnTo>
                          <a:pt x="318" y="129"/>
                        </a:lnTo>
                        <a:lnTo>
                          <a:pt x="318" y="139"/>
                        </a:lnTo>
                        <a:lnTo>
                          <a:pt x="329" y="149"/>
                        </a:lnTo>
                        <a:lnTo>
                          <a:pt x="342" y="149"/>
                        </a:lnTo>
                        <a:lnTo>
                          <a:pt x="353" y="159"/>
                        </a:lnTo>
                        <a:lnTo>
                          <a:pt x="363" y="159"/>
                        </a:lnTo>
                        <a:lnTo>
                          <a:pt x="374" y="159"/>
                        </a:lnTo>
                        <a:lnTo>
                          <a:pt x="387" y="171"/>
                        </a:lnTo>
                        <a:lnTo>
                          <a:pt x="398" y="171"/>
                        </a:lnTo>
                        <a:lnTo>
                          <a:pt x="409" y="171"/>
                        </a:lnTo>
                        <a:lnTo>
                          <a:pt x="420" y="171"/>
                        </a:lnTo>
                        <a:lnTo>
                          <a:pt x="420" y="159"/>
                        </a:lnTo>
                        <a:lnTo>
                          <a:pt x="432" y="159"/>
                        </a:lnTo>
                        <a:lnTo>
                          <a:pt x="443" y="159"/>
                        </a:lnTo>
                        <a:lnTo>
                          <a:pt x="454" y="159"/>
                        </a:lnTo>
                        <a:lnTo>
                          <a:pt x="465" y="159"/>
                        </a:lnTo>
                        <a:lnTo>
                          <a:pt x="478" y="149"/>
                        </a:lnTo>
                        <a:lnTo>
                          <a:pt x="489" y="149"/>
                        </a:lnTo>
                        <a:lnTo>
                          <a:pt x="500" y="149"/>
                        </a:lnTo>
                        <a:lnTo>
                          <a:pt x="489" y="149"/>
                        </a:lnTo>
                        <a:lnTo>
                          <a:pt x="478" y="149"/>
                        </a:lnTo>
                        <a:lnTo>
                          <a:pt x="478" y="159"/>
                        </a:lnTo>
                        <a:lnTo>
                          <a:pt x="489" y="159"/>
                        </a:lnTo>
                        <a:lnTo>
                          <a:pt x="500" y="159"/>
                        </a:lnTo>
                        <a:lnTo>
                          <a:pt x="500" y="149"/>
                        </a:lnTo>
                        <a:lnTo>
                          <a:pt x="489" y="139"/>
                        </a:lnTo>
                        <a:lnTo>
                          <a:pt x="489" y="129"/>
                        </a:lnTo>
                        <a:lnTo>
                          <a:pt x="500" y="129"/>
                        </a:lnTo>
                        <a:lnTo>
                          <a:pt x="511" y="129"/>
                        </a:lnTo>
                        <a:lnTo>
                          <a:pt x="523" y="129"/>
                        </a:lnTo>
                        <a:lnTo>
                          <a:pt x="523" y="117"/>
                        </a:lnTo>
                        <a:lnTo>
                          <a:pt x="534" y="117"/>
                        </a:lnTo>
                        <a:lnTo>
                          <a:pt x="523" y="117"/>
                        </a:lnTo>
                        <a:lnTo>
                          <a:pt x="523" y="106"/>
                        </a:lnTo>
                        <a:lnTo>
                          <a:pt x="534" y="106"/>
                        </a:lnTo>
                        <a:lnTo>
                          <a:pt x="534" y="96"/>
                        </a:lnTo>
                        <a:lnTo>
                          <a:pt x="545" y="96"/>
                        </a:lnTo>
                        <a:lnTo>
                          <a:pt x="556" y="86"/>
                        </a:lnTo>
                        <a:lnTo>
                          <a:pt x="567" y="86"/>
                        </a:lnTo>
                        <a:lnTo>
                          <a:pt x="578" y="86"/>
                        </a:lnTo>
                        <a:lnTo>
                          <a:pt x="590" y="86"/>
                        </a:lnTo>
                        <a:lnTo>
                          <a:pt x="601" y="74"/>
                        </a:lnTo>
                        <a:lnTo>
                          <a:pt x="612" y="74"/>
                        </a:lnTo>
                        <a:lnTo>
                          <a:pt x="612" y="86"/>
                        </a:lnTo>
                        <a:lnTo>
                          <a:pt x="623" y="86"/>
                        </a:lnTo>
                        <a:lnTo>
                          <a:pt x="623" y="74"/>
                        </a:lnTo>
                        <a:lnTo>
                          <a:pt x="636" y="74"/>
                        </a:lnTo>
                        <a:lnTo>
                          <a:pt x="647" y="86"/>
                        </a:lnTo>
                        <a:lnTo>
                          <a:pt x="647" y="96"/>
                        </a:lnTo>
                        <a:lnTo>
                          <a:pt x="658" y="96"/>
                        </a:lnTo>
                        <a:lnTo>
                          <a:pt x="681" y="106"/>
                        </a:lnTo>
                        <a:lnTo>
                          <a:pt x="692" y="106"/>
                        </a:lnTo>
                        <a:lnTo>
                          <a:pt x="692" y="117"/>
                        </a:lnTo>
                        <a:lnTo>
                          <a:pt x="703" y="117"/>
                        </a:lnTo>
                        <a:lnTo>
                          <a:pt x="703" y="106"/>
                        </a:lnTo>
                        <a:lnTo>
                          <a:pt x="703" y="117"/>
                        </a:lnTo>
                        <a:lnTo>
                          <a:pt x="714" y="117"/>
                        </a:lnTo>
                        <a:lnTo>
                          <a:pt x="714" y="106"/>
                        </a:lnTo>
                        <a:lnTo>
                          <a:pt x="727" y="106"/>
                        </a:lnTo>
                        <a:lnTo>
                          <a:pt x="727" y="117"/>
                        </a:lnTo>
                        <a:lnTo>
                          <a:pt x="737" y="117"/>
                        </a:lnTo>
                        <a:lnTo>
                          <a:pt x="748" y="117"/>
                        </a:lnTo>
                        <a:lnTo>
                          <a:pt x="748" y="129"/>
                        </a:lnTo>
                        <a:lnTo>
                          <a:pt x="748" y="139"/>
                        </a:lnTo>
                        <a:lnTo>
                          <a:pt x="759" y="139"/>
                        </a:lnTo>
                        <a:lnTo>
                          <a:pt x="772" y="139"/>
                        </a:lnTo>
                        <a:lnTo>
                          <a:pt x="783" y="149"/>
                        </a:lnTo>
                        <a:lnTo>
                          <a:pt x="794" y="149"/>
                        </a:lnTo>
                        <a:lnTo>
                          <a:pt x="794" y="171"/>
                        </a:lnTo>
                        <a:lnTo>
                          <a:pt x="805" y="171"/>
                        </a:lnTo>
                        <a:lnTo>
                          <a:pt x="817" y="171"/>
                        </a:lnTo>
                        <a:lnTo>
                          <a:pt x="828" y="171"/>
                        </a:lnTo>
                        <a:lnTo>
                          <a:pt x="839" y="171"/>
                        </a:lnTo>
                        <a:lnTo>
                          <a:pt x="839" y="182"/>
                        </a:lnTo>
                        <a:lnTo>
                          <a:pt x="850" y="192"/>
                        </a:lnTo>
                        <a:lnTo>
                          <a:pt x="850" y="202"/>
                        </a:lnTo>
                        <a:lnTo>
                          <a:pt x="850" y="214"/>
                        </a:lnTo>
                        <a:lnTo>
                          <a:pt x="850" y="224"/>
                        </a:lnTo>
                        <a:lnTo>
                          <a:pt x="863" y="224"/>
                        </a:lnTo>
                        <a:lnTo>
                          <a:pt x="850" y="235"/>
                        </a:lnTo>
                        <a:lnTo>
                          <a:pt x="850" y="245"/>
                        </a:lnTo>
                        <a:lnTo>
                          <a:pt x="863" y="245"/>
                        </a:lnTo>
                        <a:lnTo>
                          <a:pt x="863" y="255"/>
                        </a:lnTo>
                        <a:lnTo>
                          <a:pt x="863" y="267"/>
                        </a:lnTo>
                        <a:lnTo>
                          <a:pt x="850" y="277"/>
                        </a:lnTo>
                        <a:lnTo>
                          <a:pt x="839" y="277"/>
                        </a:lnTo>
                        <a:lnTo>
                          <a:pt x="850" y="288"/>
                        </a:lnTo>
                        <a:lnTo>
                          <a:pt x="839" y="288"/>
                        </a:lnTo>
                        <a:lnTo>
                          <a:pt x="839" y="298"/>
                        </a:lnTo>
                        <a:lnTo>
                          <a:pt x="839" y="310"/>
                        </a:lnTo>
                        <a:lnTo>
                          <a:pt x="839" y="320"/>
                        </a:lnTo>
                        <a:lnTo>
                          <a:pt x="839" y="330"/>
                        </a:lnTo>
                        <a:lnTo>
                          <a:pt x="850" y="330"/>
                        </a:lnTo>
                        <a:lnTo>
                          <a:pt x="863" y="330"/>
                        </a:lnTo>
                        <a:lnTo>
                          <a:pt x="863" y="341"/>
                        </a:lnTo>
                        <a:lnTo>
                          <a:pt x="850" y="353"/>
                        </a:lnTo>
                        <a:lnTo>
                          <a:pt x="850" y="363"/>
                        </a:lnTo>
                        <a:lnTo>
                          <a:pt x="863" y="373"/>
                        </a:lnTo>
                        <a:lnTo>
                          <a:pt x="863" y="383"/>
                        </a:lnTo>
                        <a:lnTo>
                          <a:pt x="874" y="395"/>
                        </a:lnTo>
                        <a:lnTo>
                          <a:pt x="874" y="406"/>
                        </a:lnTo>
                        <a:lnTo>
                          <a:pt x="874" y="416"/>
                        </a:lnTo>
                        <a:lnTo>
                          <a:pt x="874" y="416"/>
                        </a:lnTo>
                        <a:close/>
                        <a:moveTo>
                          <a:pt x="703" y="693"/>
                        </a:moveTo>
                        <a:lnTo>
                          <a:pt x="692" y="693"/>
                        </a:lnTo>
                        <a:lnTo>
                          <a:pt x="692" y="703"/>
                        </a:lnTo>
                        <a:lnTo>
                          <a:pt x="681" y="703"/>
                        </a:lnTo>
                        <a:lnTo>
                          <a:pt x="668" y="703"/>
                        </a:lnTo>
                        <a:lnTo>
                          <a:pt x="658" y="715"/>
                        </a:lnTo>
                        <a:lnTo>
                          <a:pt x="658" y="703"/>
                        </a:lnTo>
                        <a:lnTo>
                          <a:pt x="668" y="703"/>
                        </a:lnTo>
                        <a:lnTo>
                          <a:pt x="668" y="693"/>
                        </a:lnTo>
                        <a:lnTo>
                          <a:pt x="681" y="693"/>
                        </a:lnTo>
                        <a:lnTo>
                          <a:pt x="668" y="693"/>
                        </a:lnTo>
                        <a:lnTo>
                          <a:pt x="681" y="693"/>
                        </a:lnTo>
                        <a:lnTo>
                          <a:pt x="681" y="683"/>
                        </a:lnTo>
                        <a:lnTo>
                          <a:pt x="692" y="683"/>
                        </a:lnTo>
                        <a:lnTo>
                          <a:pt x="703" y="683"/>
                        </a:lnTo>
                        <a:lnTo>
                          <a:pt x="703" y="693"/>
                        </a:lnTo>
                        <a:lnTo>
                          <a:pt x="703" y="693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17526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" name="Freeform 15"/>
                  <p:cNvSpPr>
                    <a:spLocks/>
                  </p:cNvSpPr>
                  <p:nvPr/>
                </p:nvSpPr>
                <p:spPr bwMode="auto">
                  <a:xfrm>
                    <a:off x="3188" y="631"/>
                    <a:ext cx="541" cy="355"/>
                  </a:xfrm>
                  <a:custGeom>
                    <a:avLst/>
                    <a:gdLst/>
                    <a:ahLst/>
                    <a:cxnLst>
                      <a:cxn ang="0">
                        <a:pos x="22" y="266"/>
                      </a:cxn>
                      <a:cxn ang="0">
                        <a:pos x="0" y="212"/>
                      </a:cxn>
                      <a:cxn ang="0">
                        <a:pos x="45" y="191"/>
                      </a:cxn>
                      <a:cxn ang="0">
                        <a:pos x="89" y="159"/>
                      </a:cxn>
                      <a:cxn ang="0">
                        <a:pos x="100" y="138"/>
                      </a:cxn>
                      <a:cxn ang="0">
                        <a:pos x="100" y="106"/>
                      </a:cxn>
                      <a:cxn ang="0">
                        <a:pos x="100" y="73"/>
                      </a:cxn>
                      <a:cxn ang="0">
                        <a:pos x="89" y="42"/>
                      </a:cxn>
                      <a:cxn ang="0">
                        <a:pos x="134" y="20"/>
                      </a:cxn>
                      <a:cxn ang="0">
                        <a:pos x="145" y="0"/>
                      </a:cxn>
                      <a:cxn ang="0">
                        <a:pos x="190" y="10"/>
                      </a:cxn>
                      <a:cxn ang="0">
                        <a:pos x="214" y="0"/>
                      </a:cxn>
                      <a:cxn ang="0">
                        <a:pos x="225" y="20"/>
                      </a:cxn>
                      <a:cxn ang="0">
                        <a:pos x="248" y="20"/>
                      </a:cxn>
                      <a:cxn ang="0">
                        <a:pos x="270" y="30"/>
                      </a:cxn>
                      <a:cxn ang="0">
                        <a:pos x="281" y="53"/>
                      </a:cxn>
                      <a:cxn ang="0">
                        <a:pos x="294" y="73"/>
                      </a:cxn>
                      <a:cxn ang="0">
                        <a:pos x="316" y="85"/>
                      </a:cxn>
                      <a:cxn ang="0">
                        <a:pos x="327" y="85"/>
                      </a:cxn>
                      <a:cxn ang="0">
                        <a:pos x="327" y="106"/>
                      </a:cxn>
                      <a:cxn ang="0">
                        <a:pos x="327" y="126"/>
                      </a:cxn>
                      <a:cxn ang="0">
                        <a:pos x="327" y="126"/>
                      </a:cxn>
                      <a:cxn ang="0">
                        <a:pos x="316" y="148"/>
                      </a:cxn>
                      <a:cxn ang="0">
                        <a:pos x="316" y="169"/>
                      </a:cxn>
                      <a:cxn ang="0">
                        <a:pos x="316" y="191"/>
                      </a:cxn>
                      <a:cxn ang="0">
                        <a:pos x="339" y="201"/>
                      </a:cxn>
                      <a:cxn ang="0">
                        <a:pos x="350" y="224"/>
                      </a:cxn>
                      <a:cxn ang="0">
                        <a:pos x="372" y="234"/>
                      </a:cxn>
                      <a:cxn ang="0">
                        <a:pos x="385" y="254"/>
                      </a:cxn>
                      <a:cxn ang="0">
                        <a:pos x="417" y="266"/>
                      </a:cxn>
                      <a:cxn ang="0">
                        <a:pos x="441" y="287"/>
                      </a:cxn>
                      <a:cxn ang="0">
                        <a:pos x="441" y="319"/>
                      </a:cxn>
                      <a:cxn ang="0">
                        <a:pos x="452" y="340"/>
                      </a:cxn>
                      <a:cxn ang="0">
                        <a:pos x="463" y="372"/>
                      </a:cxn>
                      <a:cxn ang="0">
                        <a:pos x="486" y="393"/>
                      </a:cxn>
                      <a:cxn ang="0">
                        <a:pos x="474" y="393"/>
                      </a:cxn>
                      <a:cxn ang="0">
                        <a:pos x="441" y="393"/>
                      </a:cxn>
                      <a:cxn ang="0">
                        <a:pos x="417" y="403"/>
                      </a:cxn>
                      <a:cxn ang="0">
                        <a:pos x="406" y="425"/>
                      </a:cxn>
                      <a:cxn ang="0">
                        <a:pos x="385" y="446"/>
                      </a:cxn>
                      <a:cxn ang="0">
                        <a:pos x="225" y="372"/>
                      </a:cxn>
                      <a:cxn ang="0">
                        <a:pos x="134" y="319"/>
                      </a:cxn>
                      <a:cxn ang="0">
                        <a:pos x="45" y="277"/>
                      </a:cxn>
                    </a:cxnLst>
                    <a:rect l="0" t="0" r="r" b="b"/>
                    <a:pathLst>
                      <a:path w="497" h="446">
                        <a:moveTo>
                          <a:pt x="22" y="277"/>
                        </a:moveTo>
                        <a:lnTo>
                          <a:pt x="32" y="277"/>
                        </a:lnTo>
                        <a:lnTo>
                          <a:pt x="22" y="266"/>
                        </a:lnTo>
                        <a:lnTo>
                          <a:pt x="11" y="266"/>
                        </a:lnTo>
                        <a:lnTo>
                          <a:pt x="22" y="254"/>
                        </a:lnTo>
                        <a:lnTo>
                          <a:pt x="0" y="212"/>
                        </a:lnTo>
                        <a:lnTo>
                          <a:pt x="22" y="201"/>
                        </a:lnTo>
                        <a:lnTo>
                          <a:pt x="32" y="191"/>
                        </a:lnTo>
                        <a:lnTo>
                          <a:pt x="45" y="191"/>
                        </a:lnTo>
                        <a:lnTo>
                          <a:pt x="56" y="181"/>
                        </a:lnTo>
                        <a:lnTo>
                          <a:pt x="78" y="169"/>
                        </a:lnTo>
                        <a:lnTo>
                          <a:pt x="89" y="159"/>
                        </a:lnTo>
                        <a:lnTo>
                          <a:pt x="100" y="159"/>
                        </a:lnTo>
                        <a:lnTo>
                          <a:pt x="100" y="148"/>
                        </a:lnTo>
                        <a:lnTo>
                          <a:pt x="100" y="138"/>
                        </a:lnTo>
                        <a:lnTo>
                          <a:pt x="100" y="126"/>
                        </a:lnTo>
                        <a:lnTo>
                          <a:pt x="100" y="116"/>
                        </a:lnTo>
                        <a:lnTo>
                          <a:pt x="100" y="106"/>
                        </a:lnTo>
                        <a:lnTo>
                          <a:pt x="100" y="95"/>
                        </a:lnTo>
                        <a:lnTo>
                          <a:pt x="100" y="85"/>
                        </a:lnTo>
                        <a:lnTo>
                          <a:pt x="100" y="73"/>
                        </a:lnTo>
                        <a:lnTo>
                          <a:pt x="89" y="73"/>
                        </a:lnTo>
                        <a:lnTo>
                          <a:pt x="89" y="53"/>
                        </a:lnTo>
                        <a:lnTo>
                          <a:pt x="89" y="42"/>
                        </a:lnTo>
                        <a:lnTo>
                          <a:pt x="100" y="42"/>
                        </a:lnTo>
                        <a:lnTo>
                          <a:pt x="112" y="42"/>
                        </a:lnTo>
                        <a:lnTo>
                          <a:pt x="134" y="20"/>
                        </a:lnTo>
                        <a:lnTo>
                          <a:pt x="134" y="10"/>
                        </a:lnTo>
                        <a:lnTo>
                          <a:pt x="145" y="10"/>
                        </a:lnTo>
                        <a:lnTo>
                          <a:pt x="145" y="0"/>
                        </a:lnTo>
                        <a:lnTo>
                          <a:pt x="158" y="0"/>
                        </a:lnTo>
                        <a:lnTo>
                          <a:pt x="169" y="0"/>
                        </a:lnTo>
                        <a:lnTo>
                          <a:pt x="190" y="10"/>
                        </a:lnTo>
                        <a:lnTo>
                          <a:pt x="203" y="10"/>
                        </a:lnTo>
                        <a:lnTo>
                          <a:pt x="214" y="10"/>
                        </a:lnTo>
                        <a:lnTo>
                          <a:pt x="214" y="0"/>
                        </a:lnTo>
                        <a:lnTo>
                          <a:pt x="225" y="0"/>
                        </a:lnTo>
                        <a:lnTo>
                          <a:pt x="225" y="10"/>
                        </a:lnTo>
                        <a:lnTo>
                          <a:pt x="225" y="20"/>
                        </a:lnTo>
                        <a:lnTo>
                          <a:pt x="236" y="10"/>
                        </a:lnTo>
                        <a:lnTo>
                          <a:pt x="248" y="10"/>
                        </a:lnTo>
                        <a:lnTo>
                          <a:pt x="248" y="20"/>
                        </a:lnTo>
                        <a:lnTo>
                          <a:pt x="259" y="20"/>
                        </a:lnTo>
                        <a:lnTo>
                          <a:pt x="259" y="30"/>
                        </a:lnTo>
                        <a:lnTo>
                          <a:pt x="270" y="30"/>
                        </a:lnTo>
                        <a:lnTo>
                          <a:pt x="270" y="42"/>
                        </a:lnTo>
                        <a:lnTo>
                          <a:pt x="270" y="53"/>
                        </a:lnTo>
                        <a:lnTo>
                          <a:pt x="281" y="53"/>
                        </a:lnTo>
                        <a:lnTo>
                          <a:pt x="281" y="63"/>
                        </a:lnTo>
                        <a:lnTo>
                          <a:pt x="281" y="73"/>
                        </a:lnTo>
                        <a:lnTo>
                          <a:pt x="294" y="73"/>
                        </a:lnTo>
                        <a:lnTo>
                          <a:pt x="305" y="73"/>
                        </a:lnTo>
                        <a:lnTo>
                          <a:pt x="305" y="85"/>
                        </a:lnTo>
                        <a:lnTo>
                          <a:pt x="316" y="85"/>
                        </a:lnTo>
                        <a:lnTo>
                          <a:pt x="327" y="85"/>
                        </a:lnTo>
                        <a:lnTo>
                          <a:pt x="339" y="85"/>
                        </a:lnTo>
                        <a:lnTo>
                          <a:pt x="327" y="85"/>
                        </a:lnTo>
                        <a:lnTo>
                          <a:pt x="316" y="95"/>
                        </a:lnTo>
                        <a:lnTo>
                          <a:pt x="327" y="95"/>
                        </a:lnTo>
                        <a:lnTo>
                          <a:pt x="327" y="106"/>
                        </a:lnTo>
                        <a:lnTo>
                          <a:pt x="327" y="116"/>
                        </a:lnTo>
                        <a:lnTo>
                          <a:pt x="339" y="116"/>
                        </a:lnTo>
                        <a:lnTo>
                          <a:pt x="327" y="126"/>
                        </a:lnTo>
                        <a:lnTo>
                          <a:pt x="327" y="116"/>
                        </a:lnTo>
                        <a:lnTo>
                          <a:pt x="316" y="126"/>
                        </a:lnTo>
                        <a:lnTo>
                          <a:pt x="327" y="126"/>
                        </a:lnTo>
                        <a:lnTo>
                          <a:pt x="316" y="126"/>
                        </a:lnTo>
                        <a:lnTo>
                          <a:pt x="316" y="138"/>
                        </a:lnTo>
                        <a:lnTo>
                          <a:pt x="316" y="148"/>
                        </a:lnTo>
                        <a:lnTo>
                          <a:pt x="305" y="159"/>
                        </a:lnTo>
                        <a:lnTo>
                          <a:pt x="316" y="159"/>
                        </a:lnTo>
                        <a:lnTo>
                          <a:pt x="316" y="169"/>
                        </a:lnTo>
                        <a:lnTo>
                          <a:pt x="305" y="181"/>
                        </a:lnTo>
                        <a:lnTo>
                          <a:pt x="316" y="181"/>
                        </a:lnTo>
                        <a:lnTo>
                          <a:pt x="316" y="191"/>
                        </a:lnTo>
                        <a:lnTo>
                          <a:pt x="327" y="191"/>
                        </a:lnTo>
                        <a:lnTo>
                          <a:pt x="327" y="201"/>
                        </a:lnTo>
                        <a:lnTo>
                          <a:pt x="339" y="201"/>
                        </a:lnTo>
                        <a:lnTo>
                          <a:pt x="339" y="212"/>
                        </a:lnTo>
                        <a:lnTo>
                          <a:pt x="350" y="212"/>
                        </a:lnTo>
                        <a:lnTo>
                          <a:pt x="350" y="224"/>
                        </a:lnTo>
                        <a:lnTo>
                          <a:pt x="350" y="234"/>
                        </a:lnTo>
                        <a:lnTo>
                          <a:pt x="361" y="234"/>
                        </a:lnTo>
                        <a:lnTo>
                          <a:pt x="372" y="234"/>
                        </a:lnTo>
                        <a:lnTo>
                          <a:pt x="372" y="244"/>
                        </a:lnTo>
                        <a:lnTo>
                          <a:pt x="385" y="244"/>
                        </a:lnTo>
                        <a:lnTo>
                          <a:pt x="385" y="254"/>
                        </a:lnTo>
                        <a:lnTo>
                          <a:pt x="396" y="254"/>
                        </a:lnTo>
                        <a:lnTo>
                          <a:pt x="406" y="266"/>
                        </a:lnTo>
                        <a:lnTo>
                          <a:pt x="417" y="266"/>
                        </a:lnTo>
                        <a:lnTo>
                          <a:pt x="428" y="277"/>
                        </a:lnTo>
                        <a:lnTo>
                          <a:pt x="428" y="287"/>
                        </a:lnTo>
                        <a:lnTo>
                          <a:pt x="441" y="287"/>
                        </a:lnTo>
                        <a:lnTo>
                          <a:pt x="441" y="297"/>
                        </a:lnTo>
                        <a:lnTo>
                          <a:pt x="441" y="309"/>
                        </a:lnTo>
                        <a:lnTo>
                          <a:pt x="441" y="319"/>
                        </a:lnTo>
                        <a:lnTo>
                          <a:pt x="441" y="330"/>
                        </a:lnTo>
                        <a:lnTo>
                          <a:pt x="441" y="340"/>
                        </a:lnTo>
                        <a:lnTo>
                          <a:pt x="452" y="340"/>
                        </a:lnTo>
                        <a:lnTo>
                          <a:pt x="463" y="340"/>
                        </a:lnTo>
                        <a:lnTo>
                          <a:pt x="463" y="360"/>
                        </a:lnTo>
                        <a:lnTo>
                          <a:pt x="463" y="372"/>
                        </a:lnTo>
                        <a:lnTo>
                          <a:pt x="474" y="372"/>
                        </a:lnTo>
                        <a:lnTo>
                          <a:pt x="486" y="383"/>
                        </a:lnTo>
                        <a:lnTo>
                          <a:pt x="486" y="393"/>
                        </a:lnTo>
                        <a:lnTo>
                          <a:pt x="497" y="393"/>
                        </a:lnTo>
                        <a:lnTo>
                          <a:pt x="486" y="393"/>
                        </a:lnTo>
                        <a:lnTo>
                          <a:pt x="474" y="393"/>
                        </a:lnTo>
                        <a:lnTo>
                          <a:pt x="463" y="393"/>
                        </a:lnTo>
                        <a:lnTo>
                          <a:pt x="452" y="393"/>
                        </a:lnTo>
                        <a:lnTo>
                          <a:pt x="441" y="393"/>
                        </a:lnTo>
                        <a:lnTo>
                          <a:pt x="428" y="393"/>
                        </a:lnTo>
                        <a:lnTo>
                          <a:pt x="417" y="393"/>
                        </a:lnTo>
                        <a:lnTo>
                          <a:pt x="417" y="403"/>
                        </a:lnTo>
                        <a:lnTo>
                          <a:pt x="417" y="415"/>
                        </a:lnTo>
                        <a:lnTo>
                          <a:pt x="417" y="425"/>
                        </a:lnTo>
                        <a:lnTo>
                          <a:pt x="406" y="425"/>
                        </a:lnTo>
                        <a:lnTo>
                          <a:pt x="406" y="436"/>
                        </a:lnTo>
                        <a:lnTo>
                          <a:pt x="396" y="446"/>
                        </a:lnTo>
                        <a:lnTo>
                          <a:pt x="385" y="446"/>
                        </a:lnTo>
                        <a:lnTo>
                          <a:pt x="316" y="436"/>
                        </a:lnTo>
                        <a:lnTo>
                          <a:pt x="259" y="403"/>
                        </a:lnTo>
                        <a:lnTo>
                          <a:pt x="225" y="372"/>
                        </a:lnTo>
                        <a:lnTo>
                          <a:pt x="214" y="372"/>
                        </a:lnTo>
                        <a:lnTo>
                          <a:pt x="169" y="340"/>
                        </a:lnTo>
                        <a:lnTo>
                          <a:pt x="134" y="319"/>
                        </a:lnTo>
                        <a:lnTo>
                          <a:pt x="89" y="287"/>
                        </a:lnTo>
                        <a:lnTo>
                          <a:pt x="67" y="287"/>
                        </a:lnTo>
                        <a:lnTo>
                          <a:pt x="45" y="277"/>
                        </a:lnTo>
                        <a:lnTo>
                          <a:pt x="22" y="277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174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Freeform 16"/>
                  <p:cNvSpPr>
                    <a:spLocks/>
                  </p:cNvSpPr>
                  <p:nvPr/>
                </p:nvSpPr>
                <p:spPr bwMode="auto">
                  <a:xfrm>
                    <a:off x="3014" y="800"/>
                    <a:ext cx="208" cy="178"/>
                  </a:xfrm>
                  <a:custGeom>
                    <a:avLst/>
                    <a:gdLst/>
                    <a:ahLst/>
                    <a:cxnLst>
                      <a:cxn ang="0">
                        <a:pos x="11" y="107"/>
                      </a:cxn>
                      <a:cxn ang="0">
                        <a:pos x="11" y="97"/>
                      </a:cxn>
                      <a:cxn ang="0">
                        <a:pos x="11" y="85"/>
                      </a:cxn>
                      <a:cxn ang="0">
                        <a:pos x="11" y="75"/>
                      </a:cxn>
                      <a:cxn ang="0">
                        <a:pos x="11" y="65"/>
                      </a:cxn>
                      <a:cxn ang="0">
                        <a:pos x="11" y="54"/>
                      </a:cxn>
                      <a:cxn ang="0">
                        <a:pos x="11" y="42"/>
                      </a:cxn>
                      <a:cxn ang="0">
                        <a:pos x="11" y="32"/>
                      </a:cxn>
                      <a:cxn ang="0">
                        <a:pos x="24" y="32"/>
                      </a:cxn>
                      <a:cxn ang="0">
                        <a:pos x="24" y="42"/>
                      </a:cxn>
                      <a:cxn ang="0">
                        <a:pos x="34" y="42"/>
                      </a:cxn>
                      <a:cxn ang="0">
                        <a:pos x="45" y="54"/>
                      </a:cxn>
                      <a:cxn ang="0">
                        <a:pos x="56" y="54"/>
                      </a:cxn>
                      <a:cxn ang="0">
                        <a:pos x="69" y="54"/>
                      </a:cxn>
                      <a:cxn ang="0">
                        <a:pos x="80" y="42"/>
                      </a:cxn>
                      <a:cxn ang="0">
                        <a:pos x="102" y="42"/>
                      </a:cxn>
                      <a:cxn ang="0">
                        <a:pos x="102" y="32"/>
                      </a:cxn>
                      <a:cxn ang="0">
                        <a:pos x="125" y="22"/>
                      </a:cxn>
                      <a:cxn ang="0">
                        <a:pos x="136" y="12"/>
                      </a:cxn>
                      <a:cxn ang="0">
                        <a:pos x="147" y="12"/>
                      </a:cxn>
                      <a:cxn ang="0">
                        <a:pos x="147" y="0"/>
                      </a:cxn>
                      <a:cxn ang="0">
                        <a:pos x="160" y="0"/>
                      </a:cxn>
                      <a:cxn ang="0">
                        <a:pos x="182" y="42"/>
                      </a:cxn>
                      <a:cxn ang="0">
                        <a:pos x="171" y="54"/>
                      </a:cxn>
                      <a:cxn ang="0">
                        <a:pos x="182" y="54"/>
                      </a:cxn>
                      <a:cxn ang="0">
                        <a:pos x="192" y="65"/>
                      </a:cxn>
                      <a:cxn ang="0">
                        <a:pos x="182" y="65"/>
                      </a:cxn>
                      <a:cxn ang="0">
                        <a:pos x="182" y="75"/>
                      </a:cxn>
                      <a:cxn ang="0">
                        <a:pos x="147" y="85"/>
                      </a:cxn>
                      <a:cxn ang="0">
                        <a:pos x="125" y="85"/>
                      </a:cxn>
                      <a:cxn ang="0">
                        <a:pos x="114" y="97"/>
                      </a:cxn>
                      <a:cxn ang="0">
                        <a:pos x="102" y="97"/>
                      </a:cxn>
                      <a:cxn ang="0">
                        <a:pos x="91" y="97"/>
                      </a:cxn>
                      <a:cxn ang="0">
                        <a:pos x="80" y="107"/>
                      </a:cxn>
                      <a:cxn ang="0">
                        <a:pos x="102" y="118"/>
                      </a:cxn>
                      <a:cxn ang="0">
                        <a:pos x="114" y="128"/>
                      </a:cxn>
                      <a:cxn ang="0">
                        <a:pos x="136" y="160"/>
                      </a:cxn>
                      <a:cxn ang="0">
                        <a:pos x="125" y="160"/>
                      </a:cxn>
                      <a:cxn ang="0">
                        <a:pos x="114" y="181"/>
                      </a:cxn>
                      <a:cxn ang="0">
                        <a:pos x="91" y="191"/>
                      </a:cxn>
                      <a:cxn ang="0">
                        <a:pos x="80" y="191"/>
                      </a:cxn>
                      <a:cxn ang="0">
                        <a:pos x="69" y="213"/>
                      </a:cxn>
                      <a:cxn ang="0">
                        <a:pos x="56" y="213"/>
                      </a:cxn>
                      <a:cxn ang="0">
                        <a:pos x="45" y="224"/>
                      </a:cxn>
                      <a:cxn ang="0">
                        <a:pos x="24" y="224"/>
                      </a:cxn>
                      <a:cxn ang="0">
                        <a:pos x="11" y="224"/>
                      </a:cxn>
                      <a:cxn ang="0">
                        <a:pos x="0" y="213"/>
                      </a:cxn>
                      <a:cxn ang="0">
                        <a:pos x="0" y="203"/>
                      </a:cxn>
                      <a:cxn ang="0">
                        <a:pos x="0" y="191"/>
                      </a:cxn>
                      <a:cxn ang="0">
                        <a:pos x="0" y="181"/>
                      </a:cxn>
                      <a:cxn ang="0">
                        <a:pos x="0" y="171"/>
                      </a:cxn>
                      <a:cxn ang="0">
                        <a:pos x="0" y="160"/>
                      </a:cxn>
                      <a:cxn ang="0">
                        <a:pos x="0" y="148"/>
                      </a:cxn>
                      <a:cxn ang="0">
                        <a:pos x="0" y="140"/>
                      </a:cxn>
                      <a:cxn ang="0">
                        <a:pos x="11" y="128"/>
                      </a:cxn>
                      <a:cxn ang="0">
                        <a:pos x="11" y="118"/>
                      </a:cxn>
                      <a:cxn ang="0">
                        <a:pos x="11" y="107"/>
                      </a:cxn>
                    </a:cxnLst>
                    <a:rect l="0" t="0" r="r" b="b"/>
                    <a:pathLst>
                      <a:path w="192" h="224">
                        <a:moveTo>
                          <a:pt x="11" y="107"/>
                        </a:moveTo>
                        <a:lnTo>
                          <a:pt x="11" y="97"/>
                        </a:lnTo>
                        <a:lnTo>
                          <a:pt x="11" y="85"/>
                        </a:lnTo>
                        <a:lnTo>
                          <a:pt x="11" y="75"/>
                        </a:lnTo>
                        <a:lnTo>
                          <a:pt x="11" y="65"/>
                        </a:lnTo>
                        <a:lnTo>
                          <a:pt x="11" y="54"/>
                        </a:lnTo>
                        <a:lnTo>
                          <a:pt x="11" y="42"/>
                        </a:lnTo>
                        <a:lnTo>
                          <a:pt x="11" y="32"/>
                        </a:lnTo>
                        <a:lnTo>
                          <a:pt x="24" y="32"/>
                        </a:lnTo>
                        <a:lnTo>
                          <a:pt x="24" y="42"/>
                        </a:lnTo>
                        <a:lnTo>
                          <a:pt x="34" y="42"/>
                        </a:lnTo>
                        <a:lnTo>
                          <a:pt x="45" y="54"/>
                        </a:lnTo>
                        <a:lnTo>
                          <a:pt x="56" y="54"/>
                        </a:lnTo>
                        <a:lnTo>
                          <a:pt x="69" y="54"/>
                        </a:lnTo>
                        <a:lnTo>
                          <a:pt x="80" y="42"/>
                        </a:lnTo>
                        <a:lnTo>
                          <a:pt x="102" y="42"/>
                        </a:lnTo>
                        <a:lnTo>
                          <a:pt x="102" y="32"/>
                        </a:lnTo>
                        <a:lnTo>
                          <a:pt x="125" y="22"/>
                        </a:lnTo>
                        <a:lnTo>
                          <a:pt x="136" y="12"/>
                        </a:lnTo>
                        <a:lnTo>
                          <a:pt x="147" y="12"/>
                        </a:lnTo>
                        <a:lnTo>
                          <a:pt x="147" y="0"/>
                        </a:lnTo>
                        <a:lnTo>
                          <a:pt x="160" y="0"/>
                        </a:lnTo>
                        <a:lnTo>
                          <a:pt x="182" y="42"/>
                        </a:lnTo>
                        <a:lnTo>
                          <a:pt x="171" y="54"/>
                        </a:lnTo>
                        <a:lnTo>
                          <a:pt x="182" y="54"/>
                        </a:lnTo>
                        <a:lnTo>
                          <a:pt x="192" y="65"/>
                        </a:lnTo>
                        <a:lnTo>
                          <a:pt x="182" y="65"/>
                        </a:lnTo>
                        <a:lnTo>
                          <a:pt x="182" y="75"/>
                        </a:lnTo>
                        <a:lnTo>
                          <a:pt x="147" y="85"/>
                        </a:lnTo>
                        <a:lnTo>
                          <a:pt x="125" y="85"/>
                        </a:lnTo>
                        <a:lnTo>
                          <a:pt x="114" y="97"/>
                        </a:lnTo>
                        <a:lnTo>
                          <a:pt x="102" y="97"/>
                        </a:lnTo>
                        <a:lnTo>
                          <a:pt x="91" y="97"/>
                        </a:lnTo>
                        <a:lnTo>
                          <a:pt x="80" y="107"/>
                        </a:lnTo>
                        <a:lnTo>
                          <a:pt x="102" y="118"/>
                        </a:lnTo>
                        <a:lnTo>
                          <a:pt x="114" y="128"/>
                        </a:lnTo>
                        <a:lnTo>
                          <a:pt x="136" y="160"/>
                        </a:lnTo>
                        <a:lnTo>
                          <a:pt x="125" y="160"/>
                        </a:lnTo>
                        <a:lnTo>
                          <a:pt x="114" y="181"/>
                        </a:lnTo>
                        <a:lnTo>
                          <a:pt x="91" y="191"/>
                        </a:lnTo>
                        <a:lnTo>
                          <a:pt x="80" y="191"/>
                        </a:lnTo>
                        <a:lnTo>
                          <a:pt x="69" y="213"/>
                        </a:lnTo>
                        <a:lnTo>
                          <a:pt x="56" y="213"/>
                        </a:lnTo>
                        <a:lnTo>
                          <a:pt x="45" y="224"/>
                        </a:lnTo>
                        <a:lnTo>
                          <a:pt x="24" y="224"/>
                        </a:lnTo>
                        <a:lnTo>
                          <a:pt x="11" y="224"/>
                        </a:lnTo>
                        <a:lnTo>
                          <a:pt x="0" y="213"/>
                        </a:lnTo>
                        <a:lnTo>
                          <a:pt x="0" y="203"/>
                        </a:lnTo>
                        <a:lnTo>
                          <a:pt x="0" y="191"/>
                        </a:lnTo>
                        <a:lnTo>
                          <a:pt x="0" y="181"/>
                        </a:lnTo>
                        <a:lnTo>
                          <a:pt x="0" y="171"/>
                        </a:lnTo>
                        <a:lnTo>
                          <a:pt x="0" y="160"/>
                        </a:lnTo>
                        <a:lnTo>
                          <a:pt x="0" y="148"/>
                        </a:lnTo>
                        <a:lnTo>
                          <a:pt x="0" y="140"/>
                        </a:lnTo>
                        <a:lnTo>
                          <a:pt x="11" y="128"/>
                        </a:lnTo>
                        <a:lnTo>
                          <a:pt x="11" y="118"/>
                        </a:lnTo>
                        <a:lnTo>
                          <a:pt x="11" y="107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17526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3619" y="944"/>
                    <a:ext cx="110" cy="60"/>
                  </a:xfrm>
                  <a:custGeom>
                    <a:avLst/>
                    <a:gdLst/>
                    <a:ahLst/>
                    <a:cxnLst>
                      <a:cxn ang="0">
                        <a:pos x="45" y="53"/>
                      </a:cxn>
                      <a:cxn ang="0">
                        <a:pos x="21" y="53"/>
                      </a:cxn>
                      <a:cxn ang="0">
                        <a:pos x="10" y="53"/>
                      </a:cxn>
                      <a:cxn ang="0">
                        <a:pos x="0" y="53"/>
                      </a:cxn>
                      <a:cxn ang="0">
                        <a:pos x="10" y="43"/>
                      </a:cxn>
                      <a:cxn ang="0">
                        <a:pos x="10" y="32"/>
                      </a:cxn>
                      <a:cxn ang="0">
                        <a:pos x="21" y="32"/>
                      </a:cxn>
                      <a:cxn ang="0">
                        <a:pos x="21" y="22"/>
                      </a:cxn>
                      <a:cxn ang="0">
                        <a:pos x="21" y="10"/>
                      </a:cxn>
                      <a:cxn ang="0">
                        <a:pos x="21" y="0"/>
                      </a:cxn>
                      <a:cxn ang="0">
                        <a:pos x="32" y="0"/>
                      </a:cxn>
                      <a:cxn ang="0">
                        <a:pos x="45" y="0"/>
                      </a:cxn>
                      <a:cxn ang="0">
                        <a:pos x="56" y="0"/>
                      </a:cxn>
                      <a:cxn ang="0">
                        <a:pos x="67" y="0"/>
                      </a:cxn>
                      <a:cxn ang="0">
                        <a:pos x="67" y="10"/>
                      </a:cxn>
                      <a:cxn ang="0">
                        <a:pos x="78" y="10"/>
                      </a:cxn>
                      <a:cxn ang="0">
                        <a:pos x="78" y="22"/>
                      </a:cxn>
                      <a:cxn ang="0">
                        <a:pos x="67" y="22"/>
                      </a:cxn>
                      <a:cxn ang="0">
                        <a:pos x="56" y="32"/>
                      </a:cxn>
                      <a:cxn ang="0">
                        <a:pos x="67" y="43"/>
                      </a:cxn>
                      <a:cxn ang="0">
                        <a:pos x="67" y="32"/>
                      </a:cxn>
                      <a:cxn ang="0">
                        <a:pos x="78" y="32"/>
                      </a:cxn>
                      <a:cxn ang="0">
                        <a:pos x="78" y="43"/>
                      </a:cxn>
                      <a:cxn ang="0">
                        <a:pos x="78" y="53"/>
                      </a:cxn>
                      <a:cxn ang="0">
                        <a:pos x="90" y="53"/>
                      </a:cxn>
                      <a:cxn ang="0">
                        <a:pos x="90" y="65"/>
                      </a:cxn>
                      <a:cxn ang="0">
                        <a:pos x="101" y="75"/>
                      </a:cxn>
                      <a:cxn ang="0">
                        <a:pos x="90" y="75"/>
                      </a:cxn>
                      <a:cxn ang="0">
                        <a:pos x="67" y="75"/>
                      </a:cxn>
                      <a:cxn ang="0">
                        <a:pos x="56" y="75"/>
                      </a:cxn>
                      <a:cxn ang="0">
                        <a:pos x="56" y="65"/>
                      </a:cxn>
                      <a:cxn ang="0">
                        <a:pos x="45" y="53"/>
                      </a:cxn>
                      <a:cxn ang="0">
                        <a:pos x="45" y="53"/>
                      </a:cxn>
                      <a:cxn ang="0">
                        <a:pos x="78" y="0"/>
                      </a:cxn>
                      <a:cxn ang="0">
                        <a:pos x="78" y="10"/>
                      </a:cxn>
                      <a:cxn ang="0">
                        <a:pos x="90" y="10"/>
                      </a:cxn>
                      <a:cxn ang="0">
                        <a:pos x="90" y="22"/>
                      </a:cxn>
                      <a:cxn ang="0">
                        <a:pos x="78" y="22"/>
                      </a:cxn>
                      <a:cxn ang="0">
                        <a:pos x="78" y="10"/>
                      </a:cxn>
                      <a:cxn ang="0">
                        <a:pos x="78" y="0"/>
                      </a:cxn>
                      <a:cxn ang="0">
                        <a:pos x="78" y="0"/>
                      </a:cxn>
                    </a:cxnLst>
                    <a:rect l="0" t="0" r="r" b="b"/>
                    <a:pathLst>
                      <a:path w="101" h="75">
                        <a:moveTo>
                          <a:pt x="45" y="53"/>
                        </a:moveTo>
                        <a:lnTo>
                          <a:pt x="21" y="53"/>
                        </a:lnTo>
                        <a:lnTo>
                          <a:pt x="10" y="53"/>
                        </a:lnTo>
                        <a:lnTo>
                          <a:pt x="0" y="53"/>
                        </a:lnTo>
                        <a:lnTo>
                          <a:pt x="10" y="43"/>
                        </a:lnTo>
                        <a:lnTo>
                          <a:pt x="10" y="32"/>
                        </a:lnTo>
                        <a:lnTo>
                          <a:pt x="21" y="32"/>
                        </a:lnTo>
                        <a:lnTo>
                          <a:pt x="21" y="22"/>
                        </a:lnTo>
                        <a:lnTo>
                          <a:pt x="21" y="10"/>
                        </a:lnTo>
                        <a:lnTo>
                          <a:pt x="21" y="0"/>
                        </a:lnTo>
                        <a:lnTo>
                          <a:pt x="32" y="0"/>
                        </a:lnTo>
                        <a:lnTo>
                          <a:pt x="45" y="0"/>
                        </a:lnTo>
                        <a:lnTo>
                          <a:pt x="56" y="0"/>
                        </a:lnTo>
                        <a:lnTo>
                          <a:pt x="67" y="0"/>
                        </a:lnTo>
                        <a:lnTo>
                          <a:pt x="67" y="10"/>
                        </a:lnTo>
                        <a:lnTo>
                          <a:pt x="78" y="10"/>
                        </a:lnTo>
                        <a:lnTo>
                          <a:pt x="78" y="22"/>
                        </a:lnTo>
                        <a:lnTo>
                          <a:pt x="67" y="22"/>
                        </a:lnTo>
                        <a:lnTo>
                          <a:pt x="56" y="32"/>
                        </a:lnTo>
                        <a:lnTo>
                          <a:pt x="67" y="43"/>
                        </a:lnTo>
                        <a:lnTo>
                          <a:pt x="67" y="32"/>
                        </a:lnTo>
                        <a:lnTo>
                          <a:pt x="78" y="32"/>
                        </a:lnTo>
                        <a:lnTo>
                          <a:pt x="78" y="43"/>
                        </a:lnTo>
                        <a:lnTo>
                          <a:pt x="78" y="53"/>
                        </a:lnTo>
                        <a:lnTo>
                          <a:pt x="90" y="53"/>
                        </a:lnTo>
                        <a:lnTo>
                          <a:pt x="90" y="65"/>
                        </a:lnTo>
                        <a:lnTo>
                          <a:pt x="101" y="75"/>
                        </a:lnTo>
                        <a:lnTo>
                          <a:pt x="90" y="75"/>
                        </a:lnTo>
                        <a:lnTo>
                          <a:pt x="67" y="75"/>
                        </a:lnTo>
                        <a:lnTo>
                          <a:pt x="56" y="75"/>
                        </a:lnTo>
                        <a:lnTo>
                          <a:pt x="56" y="65"/>
                        </a:lnTo>
                        <a:lnTo>
                          <a:pt x="45" y="53"/>
                        </a:lnTo>
                        <a:lnTo>
                          <a:pt x="45" y="53"/>
                        </a:lnTo>
                        <a:close/>
                        <a:moveTo>
                          <a:pt x="78" y="0"/>
                        </a:moveTo>
                        <a:lnTo>
                          <a:pt x="78" y="10"/>
                        </a:lnTo>
                        <a:lnTo>
                          <a:pt x="90" y="10"/>
                        </a:lnTo>
                        <a:lnTo>
                          <a:pt x="90" y="22"/>
                        </a:lnTo>
                        <a:lnTo>
                          <a:pt x="78" y="22"/>
                        </a:lnTo>
                        <a:lnTo>
                          <a:pt x="78" y="10"/>
                        </a:lnTo>
                        <a:lnTo>
                          <a:pt x="78" y="0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174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" name="Freeform 18"/>
                  <p:cNvSpPr>
                    <a:spLocks/>
                  </p:cNvSpPr>
                  <p:nvPr/>
                </p:nvSpPr>
                <p:spPr bwMode="auto">
                  <a:xfrm>
                    <a:off x="2989" y="749"/>
                    <a:ext cx="74" cy="68"/>
                  </a:xfrm>
                  <a:custGeom>
                    <a:avLst/>
                    <a:gdLst/>
                    <a:ahLst/>
                    <a:cxnLst>
                      <a:cxn ang="0">
                        <a:pos x="33" y="64"/>
                      </a:cxn>
                      <a:cxn ang="0">
                        <a:pos x="22" y="76"/>
                      </a:cxn>
                      <a:cxn ang="0">
                        <a:pos x="22" y="86"/>
                      </a:cxn>
                      <a:cxn ang="0">
                        <a:pos x="11" y="86"/>
                      </a:cxn>
                      <a:cxn ang="0">
                        <a:pos x="11" y="76"/>
                      </a:cxn>
                      <a:cxn ang="0">
                        <a:pos x="0" y="76"/>
                      </a:cxn>
                      <a:cxn ang="0">
                        <a:pos x="0" y="86"/>
                      </a:cxn>
                      <a:cxn ang="0">
                        <a:pos x="0" y="76"/>
                      </a:cxn>
                      <a:cxn ang="0">
                        <a:pos x="11" y="76"/>
                      </a:cxn>
                      <a:cxn ang="0">
                        <a:pos x="11" y="64"/>
                      </a:cxn>
                      <a:cxn ang="0">
                        <a:pos x="11" y="53"/>
                      </a:cxn>
                      <a:cxn ang="0">
                        <a:pos x="11" y="43"/>
                      </a:cxn>
                      <a:cxn ang="0">
                        <a:pos x="22" y="43"/>
                      </a:cxn>
                      <a:cxn ang="0">
                        <a:pos x="11" y="43"/>
                      </a:cxn>
                      <a:cxn ang="0">
                        <a:pos x="11" y="33"/>
                      </a:cxn>
                      <a:cxn ang="0">
                        <a:pos x="22" y="33"/>
                      </a:cxn>
                      <a:cxn ang="0">
                        <a:pos x="22" y="21"/>
                      </a:cxn>
                      <a:cxn ang="0">
                        <a:pos x="22" y="11"/>
                      </a:cxn>
                      <a:cxn ang="0">
                        <a:pos x="33" y="11"/>
                      </a:cxn>
                      <a:cxn ang="0">
                        <a:pos x="33" y="0"/>
                      </a:cxn>
                      <a:cxn ang="0">
                        <a:pos x="46" y="0"/>
                      </a:cxn>
                      <a:cxn ang="0">
                        <a:pos x="56" y="0"/>
                      </a:cxn>
                      <a:cxn ang="0">
                        <a:pos x="67" y="11"/>
                      </a:cxn>
                      <a:cxn ang="0">
                        <a:pos x="67" y="21"/>
                      </a:cxn>
                      <a:cxn ang="0">
                        <a:pos x="56" y="33"/>
                      </a:cxn>
                      <a:cxn ang="0">
                        <a:pos x="56" y="43"/>
                      </a:cxn>
                      <a:cxn ang="0">
                        <a:pos x="46" y="43"/>
                      </a:cxn>
                      <a:cxn ang="0">
                        <a:pos x="46" y="53"/>
                      </a:cxn>
                      <a:cxn ang="0">
                        <a:pos x="46" y="64"/>
                      </a:cxn>
                      <a:cxn ang="0">
                        <a:pos x="33" y="64"/>
                      </a:cxn>
                    </a:cxnLst>
                    <a:rect l="0" t="0" r="r" b="b"/>
                    <a:pathLst>
                      <a:path w="67" h="86">
                        <a:moveTo>
                          <a:pt x="33" y="64"/>
                        </a:moveTo>
                        <a:lnTo>
                          <a:pt x="22" y="76"/>
                        </a:lnTo>
                        <a:lnTo>
                          <a:pt x="22" y="86"/>
                        </a:lnTo>
                        <a:lnTo>
                          <a:pt x="11" y="86"/>
                        </a:lnTo>
                        <a:lnTo>
                          <a:pt x="11" y="76"/>
                        </a:lnTo>
                        <a:lnTo>
                          <a:pt x="0" y="76"/>
                        </a:lnTo>
                        <a:lnTo>
                          <a:pt x="0" y="86"/>
                        </a:lnTo>
                        <a:lnTo>
                          <a:pt x="0" y="76"/>
                        </a:lnTo>
                        <a:lnTo>
                          <a:pt x="11" y="76"/>
                        </a:lnTo>
                        <a:lnTo>
                          <a:pt x="11" y="64"/>
                        </a:lnTo>
                        <a:lnTo>
                          <a:pt x="11" y="53"/>
                        </a:lnTo>
                        <a:lnTo>
                          <a:pt x="11" y="43"/>
                        </a:lnTo>
                        <a:lnTo>
                          <a:pt x="22" y="43"/>
                        </a:lnTo>
                        <a:lnTo>
                          <a:pt x="11" y="43"/>
                        </a:lnTo>
                        <a:lnTo>
                          <a:pt x="11" y="33"/>
                        </a:lnTo>
                        <a:lnTo>
                          <a:pt x="22" y="33"/>
                        </a:lnTo>
                        <a:lnTo>
                          <a:pt x="22" y="21"/>
                        </a:lnTo>
                        <a:lnTo>
                          <a:pt x="22" y="11"/>
                        </a:lnTo>
                        <a:lnTo>
                          <a:pt x="33" y="11"/>
                        </a:lnTo>
                        <a:lnTo>
                          <a:pt x="33" y="0"/>
                        </a:lnTo>
                        <a:lnTo>
                          <a:pt x="46" y="0"/>
                        </a:lnTo>
                        <a:lnTo>
                          <a:pt x="56" y="0"/>
                        </a:lnTo>
                        <a:lnTo>
                          <a:pt x="67" y="11"/>
                        </a:lnTo>
                        <a:lnTo>
                          <a:pt x="67" y="21"/>
                        </a:lnTo>
                        <a:lnTo>
                          <a:pt x="56" y="33"/>
                        </a:lnTo>
                        <a:lnTo>
                          <a:pt x="56" y="43"/>
                        </a:lnTo>
                        <a:lnTo>
                          <a:pt x="46" y="43"/>
                        </a:lnTo>
                        <a:lnTo>
                          <a:pt x="46" y="53"/>
                        </a:lnTo>
                        <a:lnTo>
                          <a:pt x="46" y="64"/>
                        </a:lnTo>
                        <a:lnTo>
                          <a:pt x="33" y="64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174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 19"/>
                  <p:cNvSpPr>
                    <a:spLocks/>
                  </p:cNvSpPr>
                  <p:nvPr/>
                </p:nvSpPr>
                <p:spPr bwMode="auto">
                  <a:xfrm>
                    <a:off x="1658" y="809"/>
                    <a:ext cx="852" cy="586"/>
                  </a:xfrm>
                  <a:custGeom>
                    <a:avLst/>
                    <a:gdLst/>
                    <a:ahLst/>
                    <a:cxnLst>
                      <a:cxn ang="0">
                        <a:pos x="769" y="340"/>
                      </a:cxn>
                      <a:cxn ang="0">
                        <a:pos x="769" y="413"/>
                      </a:cxn>
                      <a:cxn ang="0">
                        <a:pos x="769" y="489"/>
                      </a:cxn>
                      <a:cxn ang="0">
                        <a:pos x="782" y="649"/>
                      </a:cxn>
                      <a:cxn ang="0">
                        <a:pos x="737" y="713"/>
                      </a:cxn>
                      <a:cxn ang="0">
                        <a:pos x="646" y="692"/>
                      </a:cxn>
                      <a:cxn ang="0">
                        <a:pos x="555" y="639"/>
                      </a:cxn>
                      <a:cxn ang="0">
                        <a:pos x="475" y="596"/>
                      </a:cxn>
                      <a:cxn ang="0">
                        <a:pos x="384" y="542"/>
                      </a:cxn>
                      <a:cxn ang="0">
                        <a:pos x="283" y="542"/>
                      </a:cxn>
                      <a:cxn ang="0">
                        <a:pos x="248" y="564"/>
                      </a:cxn>
                      <a:cxn ang="0">
                        <a:pos x="192" y="531"/>
                      </a:cxn>
                      <a:cxn ang="0">
                        <a:pos x="136" y="521"/>
                      </a:cxn>
                      <a:cxn ang="0">
                        <a:pos x="114" y="478"/>
                      </a:cxn>
                      <a:cxn ang="0">
                        <a:pos x="79" y="468"/>
                      </a:cxn>
                      <a:cxn ang="0">
                        <a:pos x="45" y="456"/>
                      </a:cxn>
                      <a:cxn ang="0">
                        <a:pos x="34" y="425"/>
                      </a:cxn>
                      <a:cxn ang="0">
                        <a:pos x="0" y="383"/>
                      </a:cxn>
                      <a:cxn ang="0">
                        <a:pos x="23" y="362"/>
                      </a:cxn>
                      <a:cxn ang="0">
                        <a:pos x="23" y="340"/>
                      </a:cxn>
                      <a:cxn ang="0">
                        <a:pos x="23" y="319"/>
                      </a:cxn>
                      <a:cxn ang="0">
                        <a:pos x="23" y="277"/>
                      </a:cxn>
                      <a:cxn ang="0">
                        <a:pos x="23" y="234"/>
                      </a:cxn>
                      <a:cxn ang="0">
                        <a:pos x="12" y="201"/>
                      </a:cxn>
                      <a:cxn ang="0">
                        <a:pos x="0" y="159"/>
                      </a:cxn>
                      <a:cxn ang="0">
                        <a:pos x="34" y="128"/>
                      </a:cxn>
                      <a:cxn ang="0">
                        <a:pos x="34" y="95"/>
                      </a:cxn>
                      <a:cxn ang="0">
                        <a:pos x="58" y="63"/>
                      </a:cxn>
                      <a:cxn ang="0">
                        <a:pos x="90" y="42"/>
                      </a:cxn>
                      <a:cxn ang="0">
                        <a:pos x="90" y="20"/>
                      </a:cxn>
                      <a:cxn ang="0">
                        <a:pos x="103" y="10"/>
                      </a:cxn>
                      <a:cxn ang="0">
                        <a:pos x="147" y="20"/>
                      </a:cxn>
                      <a:cxn ang="0">
                        <a:pos x="181" y="10"/>
                      </a:cxn>
                      <a:cxn ang="0">
                        <a:pos x="226" y="20"/>
                      </a:cxn>
                      <a:cxn ang="0">
                        <a:pos x="261" y="42"/>
                      </a:cxn>
                      <a:cxn ang="0">
                        <a:pos x="283" y="63"/>
                      </a:cxn>
                      <a:cxn ang="0">
                        <a:pos x="306" y="95"/>
                      </a:cxn>
                      <a:cxn ang="0">
                        <a:pos x="352" y="106"/>
                      </a:cxn>
                      <a:cxn ang="0">
                        <a:pos x="384" y="116"/>
                      </a:cxn>
                      <a:cxn ang="0">
                        <a:pos x="419" y="128"/>
                      </a:cxn>
                      <a:cxn ang="0">
                        <a:pos x="452" y="148"/>
                      </a:cxn>
                      <a:cxn ang="0">
                        <a:pos x="497" y="136"/>
                      </a:cxn>
                      <a:cxn ang="0">
                        <a:pos x="521" y="116"/>
                      </a:cxn>
                      <a:cxn ang="0">
                        <a:pos x="510" y="85"/>
                      </a:cxn>
                      <a:cxn ang="0">
                        <a:pos x="510" y="63"/>
                      </a:cxn>
                      <a:cxn ang="0">
                        <a:pos x="542" y="30"/>
                      </a:cxn>
                      <a:cxn ang="0">
                        <a:pos x="577" y="20"/>
                      </a:cxn>
                      <a:cxn ang="0">
                        <a:pos x="611" y="20"/>
                      </a:cxn>
                      <a:cxn ang="0">
                        <a:pos x="646" y="30"/>
                      </a:cxn>
                      <a:cxn ang="0">
                        <a:pos x="668" y="53"/>
                      </a:cxn>
                      <a:cxn ang="0">
                        <a:pos x="724" y="63"/>
                      </a:cxn>
                      <a:cxn ang="0">
                        <a:pos x="758" y="73"/>
                      </a:cxn>
                      <a:cxn ang="0">
                        <a:pos x="748" y="106"/>
                      </a:cxn>
                      <a:cxn ang="0">
                        <a:pos x="748" y="148"/>
                      </a:cxn>
                      <a:cxn ang="0">
                        <a:pos x="748" y="169"/>
                      </a:cxn>
                      <a:cxn ang="0">
                        <a:pos x="758" y="212"/>
                      </a:cxn>
                      <a:cxn ang="0">
                        <a:pos x="758" y="287"/>
                      </a:cxn>
                    </a:cxnLst>
                    <a:rect l="0" t="0" r="r" b="b"/>
                    <a:pathLst>
                      <a:path w="782" h="735">
                        <a:moveTo>
                          <a:pt x="758" y="297"/>
                        </a:moveTo>
                        <a:lnTo>
                          <a:pt x="758" y="307"/>
                        </a:lnTo>
                        <a:lnTo>
                          <a:pt x="769" y="330"/>
                        </a:lnTo>
                        <a:lnTo>
                          <a:pt x="769" y="340"/>
                        </a:lnTo>
                        <a:lnTo>
                          <a:pt x="769" y="350"/>
                        </a:lnTo>
                        <a:lnTo>
                          <a:pt x="769" y="362"/>
                        </a:lnTo>
                        <a:lnTo>
                          <a:pt x="769" y="383"/>
                        </a:lnTo>
                        <a:lnTo>
                          <a:pt x="769" y="413"/>
                        </a:lnTo>
                        <a:lnTo>
                          <a:pt x="769" y="436"/>
                        </a:lnTo>
                        <a:lnTo>
                          <a:pt x="769" y="446"/>
                        </a:lnTo>
                        <a:lnTo>
                          <a:pt x="769" y="478"/>
                        </a:lnTo>
                        <a:lnTo>
                          <a:pt x="769" y="489"/>
                        </a:lnTo>
                        <a:lnTo>
                          <a:pt x="769" y="521"/>
                        </a:lnTo>
                        <a:lnTo>
                          <a:pt x="782" y="584"/>
                        </a:lnTo>
                        <a:lnTo>
                          <a:pt x="782" y="596"/>
                        </a:lnTo>
                        <a:lnTo>
                          <a:pt x="782" y="649"/>
                        </a:lnTo>
                        <a:lnTo>
                          <a:pt x="782" y="713"/>
                        </a:lnTo>
                        <a:lnTo>
                          <a:pt x="769" y="713"/>
                        </a:lnTo>
                        <a:lnTo>
                          <a:pt x="758" y="713"/>
                        </a:lnTo>
                        <a:lnTo>
                          <a:pt x="737" y="713"/>
                        </a:lnTo>
                        <a:lnTo>
                          <a:pt x="737" y="735"/>
                        </a:lnTo>
                        <a:lnTo>
                          <a:pt x="702" y="723"/>
                        </a:lnTo>
                        <a:lnTo>
                          <a:pt x="679" y="702"/>
                        </a:lnTo>
                        <a:lnTo>
                          <a:pt x="646" y="692"/>
                        </a:lnTo>
                        <a:lnTo>
                          <a:pt x="622" y="670"/>
                        </a:lnTo>
                        <a:lnTo>
                          <a:pt x="600" y="660"/>
                        </a:lnTo>
                        <a:lnTo>
                          <a:pt x="577" y="649"/>
                        </a:lnTo>
                        <a:lnTo>
                          <a:pt x="555" y="639"/>
                        </a:lnTo>
                        <a:lnTo>
                          <a:pt x="521" y="617"/>
                        </a:lnTo>
                        <a:lnTo>
                          <a:pt x="497" y="607"/>
                        </a:lnTo>
                        <a:lnTo>
                          <a:pt x="486" y="596"/>
                        </a:lnTo>
                        <a:lnTo>
                          <a:pt x="475" y="596"/>
                        </a:lnTo>
                        <a:lnTo>
                          <a:pt x="452" y="584"/>
                        </a:lnTo>
                        <a:lnTo>
                          <a:pt x="430" y="574"/>
                        </a:lnTo>
                        <a:lnTo>
                          <a:pt x="419" y="564"/>
                        </a:lnTo>
                        <a:lnTo>
                          <a:pt x="384" y="542"/>
                        </a:lnTo>
                        <a:lnTo>
                          <a:pt x="352" y="531"/>
                        </a:lnTo>
                        <a:lnTo>
                          <a:pt x="328" y="521"/>
                        </a:lnTo>
                        <a:lnTo>
                          <a:pt x="294" y="542"/>
                        </a:lnTo>
                        <a:lnTo>
                          <a:pt x="283" y="542"/>
                        </a:lnTo>
                        <a:lnTo>
                          <a:pt x="283" y="554"/>
                        </a:lnTo>
                        <a:lnTo>
                          <a:pt x="272" y="554"/>
                        </a:lnTo>
                        <a:lnTo>
                          <a:pt x="261" y="564"/>
                        </a:lnTo>
                        <a:lnTo>
                          <a:pt x="248" y="564"/>
                        </a:lnTo>
                        <a:lnTo>
                          <a:pt x="226" y="554"/>
                        </a:lnTo>
                        <a:lnTo>
                          <a:pt x="216" y="542"/>
                        </a:lnTo>
                        <a:lnTo>
                          <a:pt x="203" y="531"/>
                        </a:lnTo>
                        <a:lnTo>
                          <a:pt x="192" y="531"/>
                        </a:lnTo>
                        <a:lnTo>
                          <a:pt x="181" y="531"/>
                        </a:lnTo>
                        <a:lnTo>
                          <a:pt x="158" y="521"/>
                        </a:lnTo>
                        <a:lnTo>
                          <a:pt x="147" y="521"/>
                        </a:lnTo>
                        <a:lnTo>
                          <a:pt x="136" y="521"/>
                        </a:lnTo>
                        <a:lnTo>
                          <a:pt x="136" y="511"/>
                        </a:lnTo>
                        <a:lnTo>
                          <a:pt x="125" y="499"/>
                        </a:lnTo>
                        <a:lnTo>
                          <a:pt x="125" y="489"/>
                        </a:lnTo>
                        <a:lnTo>
                          <a:pt x="114" y="478"/>
                        </a:lnTo>
                        <a:lnTo>
                          <a:pt x="103" y="478"/>
                        </a:lnTo>
                        <a:lnTo>
                          <a:pt x="103" y="468"/>
                        </a:lnTo>
                        <a:lnTo>
                          <a:pt x="90" y="468"/>
                        </a:lnTo>
                        <a:lnTo>
                          <a:pt x="79" y="468"/>
                        </a:lnTo>
                        <a:lnTo>
                          <a:pt x="69" y="468"/>
                        </a:lnTo>
                        <a:lnTo>
                          <a:pt x="58" y="468"/>
                        </a:lnTo>
                        <a:lnTo>
                          <a:pt x="45" y="468"/>
                        </a:lnTo>
                        <a:lnTo>
                          <a:pt x="45" y="456"/>
                        </a:lnTo>
                        <a:lnTo>
                          <a:pt x="45" y="446"/>
                        </a:lnTo>
                        <a:lnTo>
                          <a:pt x="34" y="446"/>
                        </a:lnTo>
                        <a:lnTo>
                          <a:pt x="34" y="436"/>
                        </a:lnTo>
                        <a:lnTo>
                          <a:pt x="34" y="425"/>
                        </a:lnTo>
                        <a:lnTo>
                          <a:pt x="23" y="413"/>
                        </a:lnTo>
                        <a:lnTo>
                          <a:pt x="23" y="403"/>
                        </a:lnTo>
                        <a:lnTo>
                          <a:pt x="12" y="383"/>
                        </a:lnTo>
                        <a:lnTo>
                          <a:pt x="0" y="383"/>
                        </a:lnTo>
                        <a:lnTo>
                          <a:pt x="0" y="372"/>
                        </a:lnTo>
                        <a:lnTo>
                          <a:pt x="12" y="372"/>
                        </a:lnTo>
                        <a:lnTo>
                          <a:pt x="12" y="362"/>
                        </a:lnTo>
                        <a:lnTo>
                          <a:pt x="23" y="362"/>
                        </a:lnTo>
                        <a:lnTo>
                          <a:pt x="23" y="350"/>
                        </a:lnTo>
                        <a:lnTo>
                          <a:pt x="34" y="350"/>
                        </a:lnTo>
                        <a:lnTo>
                          <a:pt x="23" y="350"/>
                        </a:lnTo>
                        <a:lnTo>
                          <a:pt x="23" y="340"/>
                        </a:lnTo>
                        <a:lnTo>
                          <a:pt x="34" y="340"/>
                        </a:lnTo>
                        <a:lnTo>
                          <a:pt x="23" y="340"/>
                        </a:lnTo>
                        <a:lnTo>
                          <a:pt x="23" y="330"/>
                        </a:lnTo>
                        <a:lnTo>
                          <a:pt x="23" y="319"/>
                        </a:lnTo>
                        <a:lnTo>
                          <a:pt x="23" y="307"/>
                        </a:lnTo>
                        <a:lnTo>
                          <a:pt x="23" y="297"/>
                        </a:lnTo>
                        <a:lnTo>
                          <a:pt x="34" y="287"/>
                        </a:lnTo>
                        <a:lnTo>
                          <a:pt x="23" y="277"/>
                        </a:lnTo>
                        <a:lnTo>
                          <a:pt x="23" y="265"/>
                        </a:lnTo>
                        <a:lnTo>
                          <a:pt x="23" y="254"/>
                        </a:lnTo>
                        <a:lnTo>
                          <a:pt x="23" y="244"/>
                        </a:lnTo>
                        <a:lnTo>
                          <a:pt x="23" y="234"/>
                        </a:lnTo>
                        <a:lnTo>
                          <a:pt x="23" y="222"/>
                        </a:lnTo>
                        <a:lnTo>
                          <a:pt x="23" y="212"/>
                        </a:lnTo>
                        <a:lnTo>
                          <a:pt x="23" y="201"/>
                        </a:lnTo>
                        <a:lnTo>
                          <a:pt x="12" y="201"/>
                        </a:lnTo>
                        <a:lnTo>
                          <a:pt x="12" y="191"/>
                        </a:lnTo>
                        <a:lnTo>
                          <a:pt x="12" y="179"/>
                        </a:lnTo>
                        <a:lnTo>
                          <a:pt x="0" y="169"/>
                        </a:lnTo>
                        <a:lnTo>
                          <a:pt x="0" y="159"/>
                        </a:lnTo>
                        <a:lnTo>
                          <a:pt x="12" y="159"/>
                        </a:lnTo>
                        <a:lnTo>
                          <a:pt x="23" y="148"/>
                        </a:lnTo>
                        <a:lnTo>
                          <a:pt x="34" y="136"/>
                        </a:lnTo>
                        <a:lnTo>
                          <a:pt x="34" y="128"/>
                        </a:lnTo>
                        <a:lnTo>
                          <a:pt x="45" y="128"/>
                        </a:lnTo>
                        <a:lnTo>
                          <a:pt x="34" y="116"/>
                        </a:lnTo>
                        <a:lnTo>
                          <a:pt x="34" y="106"/>
                        </a:lnTo>
                        <a:lnTo>
                          <a:pt x="34" y="95"/>
                        </a:lnTo>
                        <a:lnTo>
                          <a:pt x="34" y="85"/>
                        </a:lnTo>
                        <a:lnTo>
                          <a:pt x="45" y="73"/>
                        </a:lnTo>
                        <a:lnTo>
                          <a:pt x="58" y="73"/>
                        </a:lnTo>
                        <a:lnTo>
                          <a:pt x="58" y="63"/>
                        </a:lnTo>
                        <a:lnTo>
                          <a:pt x="69" y="63"/>
                        </a:lnTo>
                        <a:lnTo>
                          <a:pt x="69" y="53"/>
                        </a:lnTo>
                        <a:lnTo>
                          <a:pt x="79" y="53"/>
                        </a:lnTo>
                        <a:lnTo>
                          <a:pt x="90" y="42"/>
                        </a:lnTo>
                        <a:lnTo>
                          <a:pt x="103" y="42"/>
                        </a:lnTo>
                        <a:lnTo>
                          <a:pt x="103" y="30"/>
                        </a:lnTo>
                        <a:lnTo>
                          <a:pt x="90" y="30"/>
                        </a:lnTo>
                        <a:lnTo>
                          <a:pt x="90" y="20"/>
                        </a:lnTo>
                        <a:lnTo>
                          <a:pt x="90" y="10"/>
                        </a:lnTo>
                        <a:lnTo>
                          <a:pt x="90" y="0"/>
                        </a:lnTo>
                        <a:lnTo>
                          <a:pt x="103" y="0"/>
                        </a:lnTo>
                        <a:lnTo>
                          <a:pt x="103" y="10"/>
                        </a:lnTo>
                        <a:lnTo>
                          <a:pt x="114" y="10"/>
                        </a:lnTo>
                        <a:lnTo>
                          <a:pt x="125" y="10"/>
                        </a:lnTo>
                        <a:lnTo>
                          <a:pt x="136" y="20"/>
                        </a:lnTo>
                        <a:lnTo>
                          <a:pt x="147" y="20"/>
                        </a:lnTo>
                        <a:lnTo>
                          <a:pt x="158" y="20"/>
                        </a:lnTo>
                        <a:lnTo>
                          <a:pt x="170" y="20"/>
                        </a:lnTo>
                        <a:lnTo>
                          <a:pt x="170" y="10"/>
                        </a:lnTo>
                        <a:lnTo>
                          <a:pt x="181" y="10"/>
                        </a:lnTo>
                        <a:lnTo>
                          <a:pt x="192" y="20"/>
                        </a:lnTo>
                        <a:lnTo>
                          <a:pt x="203" y="20"/>
                        </a:lnTo>
                        <a:lnTo>
                          <a:pt x="216" y="20"/>
                        </a:lnTo>
                        <a:lnTo>
                          <a:pt x="226" y="20"/>
                        </a:lnTo>
                        <a:lnTo>
                          <a:pt x="226" y="30"/>
                        </a:lnTo>
                        <a:lnTo>
                          <a:pt x="237" y="30"/>
                        </a:lnTo>
                        <a:lnTo>
                          <a:pt x="248" y="42"/>
                        </a:lnTo>
                        <a:lnTo>
                          <a:pt x="261" y="42"/>
                        </a:lnTo>
                        <a:lnTo>
                          <a:pt x="272" y="42"/>
                        </a:lnTo>
                        <a:lnTo>
                          <a:pt x="283" y="42"/>
                        </a:lnTo>
                        <a:lnTo>
                          <a:pt x="283" y="53"/>
                        </a:lnTo>
                        <a:lnTo>
                          <a:pt x="283" y="63"/>
                        </a:lnTo>
                        <a:lnTo>
                          <a:pt x="283" y="73"/>
                        </a:lnTo>
                        <a:lnTo>
                          <a:pt x="294" y="85"/>
                        </a:lnTo>
                        <a:lnTo>
                          <a:pt x="294" y="95"/>
                        </a:lnTo>
                        <a:lnTo>
                          <a:pt x="306" y="95"/>
                        </a:lnTo>
                        <a:lnTo>
                          <a:pt x="317" y="106"/>
                        </a:lnTo>
                        <a:lnTo>
                          <a:pt x="328" y="106"/>
                        </a:lnTo>
                        <a:lnTo>
                          <a:pt x="339" y="106"/>
                        </a:lnTo>
                        <a:lnTo>
                          <a:pt x="352" y="106"/>
                        </a:lnTo>
                        <a:lnTo>
                          <a:pt x="363" y="106"/>
                        </a:lnTo>
                        <a:lnTo>
                          <a:pt x="374" y="106"/>
                        </a:lnTo>
                        <a:lnTo>
                          <a:pt x="374" y="116"/>
                        </a:lnTo>
                        <a:lnTo>
                          <a:pt x="384" y="116"/>
                        </a:lnTo>
                        <a:lnTo>
                          <a:pt x="397" y="116"/>
                        </a:lnTo>
                        <a:lnTo>
                          <a:pt x="408" y="116"/>
                        </a:lnTo>
                        <a:lnTo>
                          <a:pt x="408" y="128"/>
                        </a:lnTo>
                        <a:lnTo>
                          <a:pt x="419" y="128"/>
                        </a:lnTo>
                        <a:lnTo>
                          <a:pt x="430" y="128"/>
                        </a:lnTo>
                        <a:lnTo>
                          <a:pt x="430" y="136"/>
                        </a:lnTo>
                        <a:lnTo>
                          <a:pt x="443" y="148"/>
                        </a:lnTo>
                        <a:lnTo>
                          <a:pt x="452" y="148"/>
                        </a:lnTo>
                        <a:lnTo>
                          <a:pt x="464" y="159"/>
                        </a:lnTo>
                        <a:lnTo>
                          <a:pt x="475" y="159"/>
                        </a:lnTo>
                        <a:lnTo>
                          <a:pt x="497" y="148"/>
                        </a:lnTo>
                        <a:lnTo>
                          <a:pt x="497" y="136"/>
                        </a:lnTo>
                        <a:lnTo>
                          <a:pt x="510" y="136"/>
                        </a:lnTo>
                        <a:lnTo>
                          <a:pt x="510" y="128"/>
                        </a:lnTo>
                        <a:lnTo>
                          <a:pt x="510" y="116"/>
                        </a:lnTo>
                        <a:lnTo>
                          <a:pt x="521" y="116"/>
                        </a:lnTo>
                        <a:lnTo>
                          <a:pt x="521" y="106"/>
                        </a:lnTo>
                        <a:lnTo>
                          <a:pt x="510" y="106"/>
                        </a:lnTo>
                        <a:lnTo>
                          <a:pt x="510" y="95"/>
                        </a:lnTo>
                        <a:lnTo>
                          <a:pt x="510" y="85"/>
                        </a:lnTo>
                        <a:lnTo>
                          <a:pt x="497" y="85"/>
                        </a:lnTo>
                        <a:lnTo>
                          <a:pt x="497" y="73"/>
                        </a:lnTo>
                        <a:lnTo>
                          <a:pt x="497" y="63"/>
                        </a:lnTo>
                        <a:lnTo>
                          <a:pt x="510" y="63"/>
                        </a:lnTo>
                        <a:lnTo>
                          <a:pt x="510" y="53"/>
                        </a:lnTo>
                        <a:lnTo>
                          <a:pt x="521" y="42"/>
                        </a:lnTo>
                        <a:lnTo>
                          <a:pt x="531" y="30"/>
                        </a:lnTo>
                        <a:lnTo>
                          <a:pt x="542" y="30"/>
                        </a:lnTo>
                        <a:lnTo>
                          <a:pt x="542" y="20"/>
                        </a:lnTo>
                        <a:lnTo>
                          <a:pt x="555" y="20"/>
                        </a:lnTo>
                        <a:lnTo>
                          <a:pt x="566" y="20"/>
                        </a:lnTo>
                        <a:lnTo>
                          <a:pt x="577" y="20"/>
                        </a:lnTo>
                        <a:lnTo>
                          <a:pt x="577" y="10"/>
                        </a:lnTo>
                        <a:lnTo>
                          <a:pt x="588" y="10"/>
                        </a:lnTo>
                        <a:lnTo>
                          <a:pt x="600" y="10"/>
                        </a:lnTo>
                        <a:lnTo>
                          <a:pt x="611" y="20"/>
                        </a:lnTo>
                        <a:lnTo>
                          <a:pt x="622" y="20"/>
                        </a:lnTo>
                        <a:lnTo>
                          <a:pt x="633" y="20"/>
                        </a:lnTo>
                        <a:lnTo>
                          <a:pt x="646" y="20"/>
                        </a:lnTo>
                        <a:lnTo>
                          <a:pt x="646" y="30"/>
                        </a:lnTo>
                        <a:lnTo>
                          <a:pt x="657" y="30"/>
                        </a:lnTo>
                        <a:lnTo>
                          <a:pt x="657" y="42"/>
                        </a:lnTo>
                        <a:lnTo>
                          <a:pt x="657" y="53"/>
                        </a:lnTo>
                        <a:lnTo>
                          <a:pt x="668" y="53"/>
                        </a:lnTo>
                        <a:lnTo>
                          <a:pt x="679" y="53"/>
                        </a:lnTo>
                        <a:lnTo>
                          <a:pt x="691" y="53"/>
                        </a:lnTo>
                        <a:lnTo>
                          <a:pt x="702" y="63"/>
                        </a:lnTo>
                        <a:lnTo>
                          <a:pt x="724" y="63"/>
                        </a:lnTo>
                        <a:lnTo>
                          <a:pt x="737" y="63"/>
                        </a:lnTo>
                        <a:lnTo>
                          <a:pt x="748" y="63"/>
                        </a:lnTo>
                        <a:lnTo>
                          <a:pt x="748" y="73"/>
                        </a:lnTo>
                        <a:lnTo>
                          <a:pt x="758" y="73"/>
                        </a:lnTo>
                        <a:lnTo>
                          <a:pt x="758" y="85"/>
                        </a:lnTo>
                        <a:lnTo>
                          <a:pt x="748" y="85"/>
                        </a:lnTo>
                        <a:lnTo>
                          <a:pt x="748" y="95"/>
                        </a:lnTo>
                        <a:lnTo>
                          <a:pt x="748" y="106"/>
                        </a:lnTo>
                        <a:lnTo>
                          <a:pt x="748" y="116"/>
                        </a:lnTo>
                        <a:lnTo>
                          <a:pt x="748" y="128"/>
                        </a:lnTo>
                        <a:lnTo>
                          <a:pt x="748" y="136"/>
                        </a:lnTo>
                        <a:lnTo>
                          <a:pt x="748" y="148"/>
                        </a:lnTo>
                        <a:lnTo>
                          <a:pt x="748" y="159"/>
                        </a:lnTo>
                        <a:lnTo>
                          <a:pt x="737" y="159"/>
                        </a:lnTo>
                        <a:lnTo>
                          <a:pt x="737" y="169"/>
                        </a:lnTo>
                        <a:lnTo>
                          <a:pt x="748" y="169"/>
                        </a:lnTo>
                        <a:lnTo>
                          <a:pt x="748" y="179"/>
                        </a:lnTo>
                        <a:lnTo>
                          <a:pt x="748" y="191"/>
                        </a:lnTo>
                        <a:lnTo>
                          <a:pt x="748" y="201"/>
                        </a:lnTo>
                        <a:lnTo>
                          <a:pt x="758" y="212"/>
                        </a:lnTo>
                        <a:lnTo>
                          <a:pt x="758" y="222"/>
                        </a:lnTo>
                        <a:lnTo>
                          <a:pt x="758" y="265"/>
                        </a:lnTo>
                        <a:lnTo>
                          <a:pt x="758" y="277"/>
                        </a:lnTo>
                        <a:lnTo>
                          <a:pt x="758" y="287"/>
                        </a:lnTo>
                        <a:lnTo>
                          <a:pt x="758" y="297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17526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20"/>
                  <p:cNvSpPr>
                    <a:spLocks/>
                  </p:cNvSpPr>
                  <p:nvPr/>
                </p:nvSpPr>
                <p:spPr bwMode="auto">
                  <a:xfrm>
                    <a:off x="461" y="689"/>
                    <a:ext cx="640" cy="357"/>
                  </a:xfrm>
                  <a:custGeom>
                    <a:avLst/>
                    <a:gdLst/>
                    <a:ahLst/>
                    <a:cxnLst>
                      <a:cxn ang="0">
                        <a:pos x="465" y="236"/>
                      </a:cxn>
                      <a:cxn ang="0">
                        <a:pos x="454" y="236"/>
                      </a:cxn>
                      <a:cxn ang="0">
                        <a:pos x="465" y="257"/>
                      </a:cxn>
                      <a:cxn ang="0">
                        <a:pos x="454" y="279"/>
                      </a:cxn>
                      <a:cxn ang="0">
                        <a:pos x="430" y="287"/>
                      </a:cxn>
                      <a:cxn ang="0">
                        <a:pos x="398" y="299"/>
                      </a:cxn>
                      <a:cxn ang="0">
                        <a:pos x="374" y="330"/>
                      </a:cxn>
                      <a:cxn ang="0">
                        <a:pos x="340" y="330"/>
                      </a:cxn>
                      <a:cxn ang="0">
                        <a:pos x="318" y="342"/>
                      </a:cxn>
                      <a:cxn ang="0">
                        <a:pos x="283" y="342"/>
                      </a:cxn>
                      <a:cxn ang="0">
                        <a:pos x="262" y="363"/>
                      </a:cxn>
                      <a:cxn ang="0">
                        <a:pos x="238" y="385"/>
                      </a:cxn>
                      <a:cxn ang="0">
                        <a:pos x="216" y="395"/>
                      </a:cxn>
                      <a:cxn ang="0">
                        <a:pos x="194" y="448"/>
                      </a:cxn>
                      <a:cxn ang="0">
                        <a:pos x="160" y="448"/>
                      </a:cxn>
                      <a:cxn ang="0">
                        <a:pos x="13" y="448"/>
                      </a:cxn>
                      <a:cxn ang="0">
                        <a:pos x="13" y="428"/>
                      </a:cxn>
                      <a:cxn ang="0">
                        <a:pos x="58" y="428"/>
                      </a:cxn>
                      <a:cxn ang="0">
                        <a:pos x="80" y="416"/>
                      </a:cxn>
                      <a:cxn ang="0">
                        <a:pos x="91" y="395"/>
                      </a:cxn>
                      <a:cxn ang="0">
                        <a:pos x="115" y="385"/>
                      </a:cxn>
                      <a:cxn ang="0">
                        <a:pos x="136" y="373"/>
                      </a:cxn>
                      <a:cxn ang="0">
                        <a:pos x="149" y="352"/>
                      </a:cxn>
                      <a:cxn ang="0">
                        <a:pos x="171" y="330"/>
                      </a:cxn>
                      <a:cxn ang="0">
                        <a:pos x="182" y="299"/>
                      </a:cxn>
                      <a:cxn ang="0">
                        <a:pos x="171" y="267"/>
                      </a:cxn>
                      <a:cxn ang="0">
                        <a:pos x="171" y="236"/>
                      </a:cxn>
                      <a:cxn ang="0">
                        <a:pos x="194" y="214"/>
                      </a:cxn>
                      <a:cxn ang="0">
                        <a:pos x="194" y="181"/>
                      </a:cxn>
                      <a:cxn ang="0">
                        <a:pos x="216" y="171"/>
                      </a:cxn>
                      <a:cxn ang="0">
                        <a:pos x="227" y="151"/>
                      </a:cxn>
                      <a:cxn ang="0">
                        <a:pos x="249" y="139"/>
                      </a:cxn>
                      <a:cxn ang="0">
                        <a:pos x="272" y="128"/>
                      </a:cxn>
                      <a:cxn ang="0">
                        <a:pos x="294" y="118"/>
                      </a:cxn>
                      <a:cxn ang="0">
                        <a:pos x="318" y="108"/>
                      </a:cxn>
                      <a:cxn ang="0">
                        <a:pos x="329" y="75"/>
                      </a:cxn>
                      <a:cxn ang="0">
                        <a:pos x="352" y="43"/>
                      </a:cxn>
                      <a:cxn ang="0">
                        <a:pos x="363" y="12"/>
                      </a:cxn>
                      <a:cxn ang="0">
                        <a:pos x="385" y="12"/>
                      </a:cxn>
                      <a:cxn ang="0">
                        <a:pos x="420" y="43"/>
                      </a:cxn>
                      <a:cxn ang="0">
                        <a:pos x="454" y="43"/>
                      </a:cxn>
                      <a:cxn ang="0">
                        <a:pos x="489" y="43"/>
                      </a:cxn>
                      <a:cxn ang="0">
                        <a:pos x="510" y="43"/>
                      </a:cxn>
                      <a:cxn ang="0">
                        <a:pos x="521" y="43"/>
                      </a:cxn>
                      <a:cxn ang="0">
                        <a:pos x="543" y="53"/>
                      </a:cxn>
                      <a:cxn ang="0">
                        <a:pos x="567" y="75"/>
                      </a:cxn>
                      <a:cxn ang="0">
                        <a:pos x="567" y="96"/>
                      </a:cxn>
                      <a:cxn ang="0">
                        <a:pos x="556" y="118"/>
                      </a:cxn>
                      <a:cxn ang="0">
                        <a:pos x="567" y="151"/>
                      </a:cxn>
                      <a:cxn ang="0">
                        <a:pos x="578" y="181"/>
                      </a:cxn>
                      <a:cxn ang="0">
                        <a:pos x="578" y="193"/>
                      </a:cxn>
                      <a:cxn ang="0">
                        <a:pos x="588" y="214"/>
                      </a:cxn>
                      <a:cxn ang="0">
                        <a:pos x="556" y="204"/>
                      </a:cxn>
                      <a:cxn ang="0">
                        <a:pos x="521" y="204"/>
                      </a:cxn>
                      <a:cxn ang="0">
                        <a:pos x="499" y="224"/>
                      </a:cxn>
                    </a:cxnLst>
                    <a:rect l="0" t="0" r="r" b="b"/>
                    <a:pathLst>
                      <a:path w="588" h="448">
                        <a:moveTo>
                          <a:pt x="476" y="224"/>
                        </a:moveTo>
                        <a:lnTo>
                          <a:pt x="476" y="236"/>
                        </a:lnTo>
                        <a:lnTo>
                          <a:pt x="465" y="236"/>
                        </a:lnTo>
                        <a:lnTo>
                          <a:pt x="465" y="224"/>
                        </a:lnTo>
                        <a:lnTo>
                          <a:pt x="465" y="236"/>
                        </a:lnTo>
                        <a:lnTo>
                          <a:pt x="454" y="236"/>
                        </a:lnTo>
                        <a:lnTo>
                          <a:pt x="454" y="246"/>
                        </a:lnTo>
                        <a:lnTo>
                          <a:pt x="454" y="257"/>
                        </a:lnTo>
                        <a:lnTo>
                          <a:pt x="465" y="257"/>
                        </a:lnTo>
                        <a:lnTo>
                          <a:pt x="465" y="267"/>
                        </a:lnTo>
                        <a:lnTo>
                          <a:pt x="454" y="267"/>
                        </a:lnTo>
                        <a:lnTo>
                          <a:pt x="454" y="279"/>
                        </a:lnTo>
                        <a:lnTo>
                          <a:pt x="443" y="279"/>
                        </a:lnTo>
                        <a:lnTo>
                          <a:pt x="430" y="279"/>
                        </a:lnTo>
                        <a:lnTo>
                          <a:pt x="430" y="287"/>
                        </a:lnTo>
                        <a:lnTo>
                          <a:pt x="420" y="287"/>
                        </a:lnTo>
                        <a:lnTo>
                          <a:pt x="409" y="299"/>
                        </a:lnTo>
                        <a:lnTo>
                          <a:pt x="398" y="299"/>
                        </a:lnTo>
                        <a:lnTo>
                          <a:pt x="398" y="310"/>
                        </a:lnTo>
                        <a:lnTo>
                          <a:pt x="385" y="320"/>
                        </a:lnTo>
                        <a:lnTo>
                          <a:pt x="374" y="330"/>
                        </a:lnTo>
                        <a:lnTo>
                          <a:pt x="363" y="330"/>
                        </a:lnTo>
                        <a:lnTo>
                          <a:pt x="352" y="330"/>
                        </a:lnTo>
                        <a:lnTo>
                          <a:pt x="340" y="330"/>
                        </a:lnTo>
                        <a:lnTo>
                          <a:pt x="329" y="330"/>
                        </a:lnTo>
                        <a:lnTo>
                          <a:pt x="329" y="342"/>
                        </a:lnTo>
                        <a:lnTo>
                          <a:pt x="318" y="342"/>
                        </a:lnTo>
                        <a:lnTo>
                          <a:pt x="307" y="342"/>
                        </a:lnTo>
                        <a:lnTo>
                          <a:pt x="294" y="342"/>
                        </a:lnTo>
                        <a:lnTo>
                          <a:pt x="283" y="342"/>
                        </a:lnTo>
                        <a:lnTo>
                          <a:pt x="283" y="352"/>
                        </a:lnTo>
                        <a:lnTo>
                          <a:pt x="272" y="352"/>
                        </a:lnTo>
                        <a:lnTo>
                          <a:pt x="262" y="363"/>
                        </a:lnTo>
                        <a:lnTo>
                          <a:pt x="249" y="373"/>
                        </a:lnTo>
                        <a:lnTo>
                          <a:pt x="238" y="373"/>
                        </a:lnTo>
                        <a:lnTo>
                          <a:pt x="238" y="385"/>
                        </a:lnTo>
                        <a:lnTo>
                          <a:pt x="227" y="385"/>
                        </a:lnTo>
                        <a:lnTo>
                          <a:pt x="227" y="395"/>
                        </a:lnTo>
                        <a:lnTo>
                          <a:pt x="216" y="395"/>
                        </a:lnTo>
                        <a:lnTo>
                          <a:pt x="216" y="438"/>
                        </a:lnTo>
                        <a:lnTo>
                          <a:pt x="216" y="448"/>
                        </a:lnTo>
                        <a:lnTo>
                          <a:pt x="194" y="448"/>
                        </a:lnTo>
                        <a:lnTo>
                          <a:pt x="182" y="448"/>
                        </a:lnTo>
                        <a:lnTo>
                          <a:pt x="171" y="448"/>
                        </a:lnTo>
                        <a:lnTo>
                          <a:pt x="160" y="448"/>
                        </a:lnTo>
                        <a:lnTo>
                          <a:pt x="149" y="448"/>
                        </a:lnTo>
                        <a:lnTo>
                          <a:pt x="136" y="448"/>
                        </a:lnTo>
                        <a:lnTo>
                          <a:pt x="13" y="448"/>
                        </a:lnTo>
                        <a:lnTo>
                          <a:pt x="0" y="448"/>
                        </a:lnTo>
                        <a:lnTo>
                          <a:pt x="13" y="438"/>
                        </a:lnTo>
                        <a:lnTo>
                          <a:pt x="13" y="428"/>
                        </a:lnTo>
                        <a:lnTo>
                          <a:pt x="24" y="428"/>
                        </a:lnTo>
                        <a:lnTo>
                          <a:pt x="35" y="428"/>
                        </a:lnTo>
                        <a:lnTo>
                          <a:pt x="58" y="428"/>
                        </a:lnTo>
                        <a:lnTo>
                          <a:pt x="58" y="416"/>
                        </a:lnTo>
                        <a:lnTo>
                          <a:pt x="69" y="416"/>
                        </a:lnTo>
                        <a:lnTo>
                          <a:pt x="80" y="416"/>
                        </a:lnTo>
                        <a:lnTo>
                          <a:pt x="80" y="405"/>
                        </a:lnTo>
                        <a:lnTo>
                          <a:pt x="91" y="405"/>
                        </a:lnTo>
                        <a:lnTo>
                          <a:pt x="91" y="395"/>
                        </a:lnTo>
                        <a:lnTo>
                          <a:pt x="104" y="395"/>
                        </a:lnTo>
                        <a:lnTo>
                          <a:pt x="104" y="385"/>
                        </a:lnTo>
                        <a:lnTo>
                          <a:pt x="115" y="385"/>
                        </a:lnTo>
                        <a:lnTo>
                          <a:pt x="125" y="385"/>
                        </a:lnTo>
                        <a:lnTo>
                          <a:pt x="125" y="373"/>
                        </a:lnTo>
                        <a:lnTo>
                          <a:pt x="136" y="373"/>
                        </a:lnTo>
                        <a:lnTo>
                          <a:pt x="136" y="363"/>
                        </a:lnTo>
                        <a:lnTo>
                          <a:pt x="149" y="363"/>
                        </a:lnTo>
                        <a:lnTo>
                          <a:pt x="149" y="352"/>
                        </a:lnTo>
                        <a:lnTo>
                          <a:pt x="160" y="342"/>
                        </a:lnTo>
                        <a:lnTo>
                          <a:pt x="160" y="330"/>
                        </a:lnTo>
                        <a:lnTo>
                          <a:pt x="171" y="330"/>
                        </a:lnTo>
                        <a:lnTo>
                          <a:pt x="171" y="320"/>
                        </a:lnTo>
                        <a:lnTo>
                          <a:pt x="171" y="310"/>
                        </a:lnTo>
                        <a:lnTo>
                          <a:pt x="182" y="299"/>
                        </a:lnTo>
                        <a:lnTo>
                          <a:pt x="171" y="287"/>
                        </a:lnTo>
                        <a:lnTo>
                          <a:pt x="171" y="279"/>
                        </a:lnTo>
                        <a:lnTo>
                          <a:pt x="171" y="267"/>
                        </a:lnTo>
                        <a:lnTo>
                          <a:pt x="171" y="257"/>
                        </a:lnTo>
                        <a:lnTo>
                          <a:pt x="171" y="246"/>
                        </a:lnTo>
                        <a:lnTo>
                          <a:pt x="171" y="236"/>
                        </a:lnTo>
                        <a:lnTo>
                          <a:pt x="182" y="224"/>
                        </a:lnTo>
                        <a:lnTo>
                          <a:pt x="182" y="214"/>
                        </a:lnTo>
                        <a:lnTo>
                          <a:pt x="194" y="214"/>
                        </a:lnTo>
                        <a:lnTo>
                          <a:pt x="194" y="204"/>
                        </a:lnTo>
                        <a:lnTo>
                          <a:pt x="194" y="193"/>
                        </a:lnTo>
                        <a:lnTo>
                          <a:pt x="194" y="181"/>
                        </a:lnTo>
                        <a:lnTo>
                          <a:pt x="204" y="181"/>
                        </a:lnTo>
                        <a:lnTo>
                          <a:pt x="204" y="171"/>
                        </a:lnTo>
                        <a:lnTo>
                          <a:pt x="216" y="171"/>
                        </a:lnTo>
                        <a:lnTo>
                          <a:pt x="216" y="161"/>
                        </a:lnTo>
                        <a:lnTo>
                          <a:pt x="227" y="161"/>
                        </a:lnTo>
                        <a:lnTo>
                          <a:pt x="227" y="151"/>
                        </a:lnTo>
                        <a:lnTo>
                          <a:pt x="238" y="151"/>
                        </a:lnTo>
                        <a:lnTo>
                          <a:pt x="238" y="139"/>
                        </a:lnTo>
                        <a:lnTo>
                          <a:pt x="249" y="139"/>
                        </a:lnTo>
                        <a:lnTo>
                          <a:pt x="262" y="139"/>
                        </a:lnTo>
                        <a:lnTo>
                          <a:pt x="262" y="128"/>
                        </a:lnTo>
                        <a:lnTo>
                          <a:pt x="272" y="128"/>
                        </a:lnTo>
                        <a:lnTo>
                          <a:pt x="283" y="128"/>
                        </a:lnTo>
                        <a:lnTo>
                          <a:pt x="283" y="118"/>
                        </a:lnTo>
                        <a:lnTo>
                          <a:pt x="294" y="118"/>
                        </a:lnTo>
                        <a:lnTo>
                          <a:pt x="307" y="118"/>
                        </a:lnTo>
                        <a:lnTo>
                          <a:pt x="307" y="108"/>
                        </a:lnTo>
                        <a:lnTo>
                          <a:pt x="318" y="108"/>
                        </a:lnTo>
                        <a:lnTo>
                          <a:pt x="318" y="96"/>
                        </a:lnTo>
                        <a:lnTo>
                          <a:pt x="329" y="86"/>
                        </a:lnTo>
                        <a:lnTo>
                          <a:pt x="329" y="75"/>
                        </a:lnTo>
                        <a:lnTo>
                          <a:pt x="340" y="65"/>
                        </a:lnTo>
                        <a:lnTo>
                          <a:pt x="340" y="53"/>
                        </a:lnTo>
                        <a:lnTo>
                          <a:pt x="352" y="43"/>
                        </a:lnTo>
                        <a:lnTo>
                          <a:pt x="352" y="33"/>
                        </a:lnTo>
                        <a:lnTo>
                          <a:pt x="363" y="22"/>
                        </a:lnTo>
                        <a:lnTo>
                          <a:pt x="363" y="12"/>
                        </a:lnTo>
                        <a:lnTo>
                          <a:pt x="374" y="12"/>
                        </a:lnTo>
                        <a:lnTo>
                          <a:pt x="385" y="0"/>
                        </a:lnTo>
                        <a:lnTo>
                          <a:pt x="385" y="12"/>
                        </a:lnTo>
                        <a:lnTo>
                          <a:pt x="398" y="22"/>
                        </a:lnTo>
                        <a:lnTo>
                          <a:pt x="409" y="33"/>
                        </a:lnTo>
                        <a:lnTo>
                          <a:pt x="420" y="43"/>
                        </a:lnTo>
                        <a:lnTo>
                          <a:pt x="430" y="43"/>
                        </a:lnTo>
                        <a:lnTo>
                          <a:pt x="443" y="43"/>
                        </a:lnTo>
                        <a:lnTo>
                          <a:pt x="454" y="43"/>
                        </a:lnTo>
                        <a:lnTo>
                          <a:pt x="465" y="43"/>
                        </a:lnTo>
                        <a:lnTo>
                          <a:pt x="476" y="43"/>
                        </a:lnTo>
                        <a:lnTo>
                          <a:pt x="489" y="43"/>
                        </a:lnTo>
                        <a:lnTo>
                          <a:pt x="499" y="33"/>
                        </a:lnTo>
                        <a:lnTo>
                          <a:pt x="499" y="43"/>
                        </a:lnTo>
                        <a:lnTo>
                          <a:pt x="510" y="43"/>
                        </a:lnTo>
                        <a:lnTo>
                          <a:pt x="499" y="43"/>
                        </a:lnTo>
                        <a:lnTo>
                          <a:pt x="510" y="43"/>
                        </a:lnTo>
                        <a:lnTo>
                          <a:pt x="521" y="43"/>
                        </a:lnTo>
                        <a:lnTo>
                          <a:pt x="534" y="43"/>
                        </a:lnTo>
                        <a:lnTo>
                          <a:pt x="534" y="53"/>
                        </a:lnTo>
                        <a:lnTo>
                          <a:pt x="543" y="53"/>
                        </a:lnTo>
                        <a:lnTo>
                          <a:pt x="556" y="65"/>
                        </a:lnTo>
                        <a:lnTo>
                          <a:pt x="556" y="75"/>
                        </a:lnTo>
                        <a:lnTo>
                          <a:pt x="567" y="75"/>
                        </a:lnTo>
                        <a:lnTo>
                          <a:pt x="556" y="86"/>
                        </a:lnTo>
                        <a:lnTo>
                          <a:pt x="556" y="96"/>
                        </a:lnTo>
                        <a:lnTo>
                          <a:pt x="567" y="96"/>
                        </a:lnTo>
                        <a:lnTo>
                          <a:pt x="567" y="108"/>
                        </a:lnTo>
                        <a:lnTo>
                          <a:pt x="556" y="108"/>
                        </a:lnTo>
                        <a:lnTo>
                          <a:pt x="556" y="118"/>
                        </a:lnTo>
                        <a:lnTo>
                          <a:pt x="567" y="128"/>
                        </a:lnTo>
                        <a:lnTo>
                          <a:pt x="567" y="139"/>
                        </a:lnTo>
                        <a:lnTo>
                          <a:pt x="567" y="151"/>
                        </a:lnTo>
                        <a:lnTo>
                          <a:pt x="567" y="161"/>
                        </a:lnTo>
                        <a:lnTo>
                          <a:pt x="578" y="171"/>
                        </a:lnTo>
                        <a:lnTo>
                          <a:pt x="578" y="181"/>
                        </a:lnTo>
                        <a:lnTo>
                          <a:pt x="588" y="181"/>
                        </a:lnTo>
                        <a:lnTo>
                          <a:pt x="588" y="193"/>
                        </a:lnTo>
                        <a:lnTo>
                          <a:pt x="578" y="193"/>
                        </a:lnTo>
                        <a:lnTo>
                          <a:pt x="578" y="204"/>
                        </a:lnTo>
                        <a:lnTo>
                          <a:pt x="588" y="204"/>
                        </a:lnTo>
                        <a:lnTo>
                          <a:pt x="588" y="214"/>
                        </a:lnTo>
                        <a:lnTo>
                          <a:pt x="578" y="214"/>
                        </a:lnTo>
                        <a:lnTo>
                          <a:pt x="567" y="204"/>
                        </a:lnTo>
                        <a:lnTo>
                          <a:pt x="556" y="204"/>
                        </a:lnTo>
                        <a:lnTo>
                          <a:pt x="543" y="204"/>
                        </a:lnTo>
                        <a:lnTo>
                          <a:pt x="534" y="204"/>
                        </a:lnTo>
                        <a:lnTo>
                          <a:pt x="521" y="204"/>
                        </a:lnTo>
                        <a:lnTo>
                          <a:pt x="510" y="214"/>
                        </a:lnTo>
                        <a:lnTo>
                          <a:pt x="499" y="214"/>
                        </a:lnTo>
                        <a:lnTo>
                          <a:pt x="499" y="224"/>
                        </a:lnTo>
                        <a:lnTo>
                          <a:pt x="489" y="224"/>
                        </a:lnTo>
                        <a:lnTo>
                          <a:pt x="476" y="224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17526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3976" y="1098"/>
                    <a:ext cx="406" cy="424"/>
                  </a:xfrm>
                  <a:custGeom>
                    <a:avLst/>
                    <a:gdLst/>
                    <a:ahLst/>
                    <a:cxnLst>
                      <a:cxn ang="0">
                        <a:pos x="169" y="21"/>
                      </a:cxn>
                      <a:cxn ang="0">
                        <a:pos x="180" y="10"/>
                      </a:cxn>
                      <a:cxn ang="0">
                        <a:pos x="180" y="10"/>
                      </a:cxn>
                      <a:cxn ang="0">
                        <a:pos x="169" y="10"/>
                      </a:cxn>
                      <a:cxn ang="0">
                        <a:pos x="180" y="31"/>
                      </a:cxn>
                      <a:cxn ang="0">
                        <a:pos x="169" y="41"/>
                      </a:cxn>
                      <a:cxn ang="0">
                        <a:pos x="294" y="318"/>
                      </a:cxn>
                      <a:cxn ang="0">
                        <a:pos x="294" y="308"/>
                      </a:cxn>
                      <a:cxn ang="0">
                        <a:pos x="283" y="340"/>
                      </a:cxn>
                      <a:cxn ang="0">
                        <a:pos x="271" y="361"/>
                      </a:cxn>
                      <a:cxn ang="0">
                        <a:pos x="283" y="393"/>
                      </a:cxn>
                      <a:cxn ang="0">
                        <a:pos x="260" y="404"/>
                      </a:cxn>
                      <a:cxn ang="0">
                        <a:pos x="238" y="416"/>
                      </a:cxn>
                      <a:cxn ang="0">
                        <a:pos x="225" y="446"/>
                      </a:cxn>
                      <a:cxn ang="0">
                        <a:pos x="203" y="458"/>
                      </a:cxn>
                      <a:cxn ang="0">
                        <a:pos x="169" y="458"/>
                      </a:cxn>
                      <a:cxn ang="0">
                        <a:pos x="169" y="489"/>
                      </a:cxn>
                      <a:cxn ang="0">
                        <a:pos x="158" y="511"/>
                      </a:cxn>
                      <a:cxn ang="0">
                        <a:pos x="124" y="511"/>
                      </a:cxn>
                      <a:cxn ang="0">
                        <a:pos x="89" y="511"/>
                      </a:cxn>
                      <a:cxn ang="0">
                        <a:pos x="67" y="522"/>
                      </a:cxn>
                      <a:cxn ang="0">
                        <a:pos x="0" y="404"/>
                      </a:cxn>
                      <a:cxn ang="0">
                        <a:pos x="169" y="234"/>
                      </a:cxn>
                      <a:cxn ang="0">
                        <a:pos x="134" y="180"/>
                      </a:cxn>
                      <a:cxn ang="0">
                        <a:pos x="147" y="159"/>
                      </a:cxn>
                      <a:cxn ang="0">
                        <a:pos x="158" y="127"/>
                      </a:cxn>
                      <a:cxn ang="0">
                        <a:pos x="158" y="116"/>
                      </a:cxn>
                      <a:cxn ang="0">
                        <a:pos x="158" y="84"/>
                      </a:cxn>
                      <a:cxn ang="0">
                        <a:pos x="169" y="84"/>
                      </a:cxn>
                      <a:cxn ang="0">
                        <a:pos x="180" y="74"/>
                      </a:cxn>
                      <a:cxn ang="0">
                        <a:pos x="193" y="106"/>
                      </a:cxn>
                      <a:cxn ang="0">
                        <a:pos x="214" y="116"/>
                      </a:cxn>
                      <a:cxn ang="0">
                        <a:pos x="225" y="137"/>
                      </a:cxn>
                      <a:cxn ang="0">
                        <a:pos x="271" y="149"/>
                      </a:cxn>
                      <a:cxn ang="0">
                        <a:pos x="305" y="149"/>
                      </a:cxn>
                      <a:cxn ang="0">
                        <a:pos x="329" y="169"/>
                      </a:cxn>
                      <a:cxn ang="0">
                        <a:pos x="340" y="192"/>
                      </a:cxn>
                      <a:cxn ang="0">
                        <a:pos x="351" y="212"/>
                      </a:cxn>
                      <a:cxn ang="0">
                        <a:pos x="372" y="222"/>
                      </a:cxn>
                      <a:cxn ang="0">
                        <a:pos x="351" y="255"/>
                      </a:cxn>
                      <a:cxn ang="0">
                        <a:pos x="329" y="287"/>
                      </a:cxn>
                      <a:cxn ang="0">
                        <a:pos x="316" y="308"/>
                      </a:cxn>
                      <a:cxn ang="0">
                        <a:pos x="316" y="318"/>
                      </a:cxn>
                      <a:cxn ang="0">
                        <a:pos x="316" y="340"/>
                      </a:cxn>
                      <a:cxn ang="0">
                        <a:pos x="329" y="308"/>
                      </a:cxn>
                      <a:cxn ang="0">
                        <a:pos x="329" y="330"/>
                      </a:cxn>
                      <a:cxn ang="0">
                        <a:pos x="316" y="340"/>
                      </a:cxn>
                    </a:cxnLst>
                    <a:rect l="0" t="0" r="r" b="b"/>
                    <a:pathLst>
                      <a:path w="372" h="532">
                        <a:moveTo>
                          <a:pt x="169" y="41"/>
                        </a:moveTo>
                        <a:lnTo>
                          <a:pt x="169" y="31"/>
                        </a:lnTo>
                        <a:lnTo>
                          <a:pt x="169" y="21"/>
                        </a:lnTo>
                        <a:lnTo>
                          <a:pt x="158" y="21"/>
                        </a:lnTo>
                        <a:lnTo>
                          <a:pt x="169" y="10"/>
                        </a:lnTo>
                        <a:lnTo>
                          <a:pt x="180" y="10"/>
                        </a:lnTo>
                        <a:lnTo>
                          <a:pt x="169" y="10"/>
                        </a:lnTo>
                        <a:lnTo>
                          <a:pt x="180" y="0"/>
                        </a:lnTo>
                        <a:lnTo>
                          <a:pt x="180" y="10"/>
                        </a:lnTo>
                        <a:lnTo>
                          <a:pt x="180" y="21"/>
                        </a:lnTo>
                        <a:lnTo>
                          <a:pt x="180" y="10"/>
                        </a:lnTo>
                        <a:lnTo>
                          <a:pt x="169" y="10"/>
                        </a:lnTo>
                        <a:lnTo>
                          <a:pt x="169" y="21"/>
                        </a:lnTo>
                        <a:lnTo>
                          <a:pt x="180" y="21"/>
                        </a:lnTo>
                        <a:lnTo>
                          <a:pt x="180" y="31"/>
                        </a:lnTo>
                        <a:lnTo>
                          <a:pt x="180" y="41"/>
                        </a:lnTo>
                        <a:lnTo>
                          <a:pt x="169" y="41"/>
                        </a:lnTo>
                        <a:lnTo>
                          <a:pt x="169" y="41"/>
                        </a:lnTo>
                        <a:close/>
                        <a:moveTo>
                          <a:pt x="305" y="330"/>
                        </a:moveTo>
                        <a:lnTo>
                          <a:pt x="294" y="330"/>
                        </a:lnTo>
                        <a:lnTo>
                          <a:pt x="294" y="318"/>
                        </a:lnTo>
                        <a:lnTo>
                          <a:pt x="305" y="318"/>
                        </a:lnTo>
                        <a:lnTo>
                          <a:pt x="294" y="318"/>
                        </a:lnTo>
                        <a:lnTo>
                          <a:pt x="294" y="308"/>
                        </a:lnTo>
                        <a:lnTo>
                          <a:pt x="294" y="318"/>
                        </a:lnTo>
                        <a:lnTo>
                          <a:pt x="283" y="330"/>
                        </a:lnTo>
                        <a:lnTo>
                          <a:pt x="283" y="340"/>
                        </a:lnTo>
                        <a:lnTo>
                          <a:pt x="283" y="351"/>
                        </a:lnTo>
                        <a:lnTo>
                          <a:pt x="283" y="361"/>
                        </a:lnTo>
                        <a:lnTo>
                          <a:pt x="271" y="361"/>
                        </a:lnTo>
                        <a:lnTo>
                          <a:pt x="283" y="373"/>
                        </a:lnTo>
                        <a:lnTo>
                          <a:pt x="283" y="383"/>
                        </a:lnTo>
                        <a:lnTo>
                          <a:pt x="283" y="393"/>
                        </a:lnTo>
                        <a:lnTo>
                          <a:pt x="283" y="404"/>
                        </a:lnTo>
                        <a:lnTo>
                          <a:pt x="271" y="404"/>
                        </a:lnTo>
                        <a:lnTo>
                          <a:pt x="260" y="404"/>
                        </a:lnTo>
                        <a:lnTo>
                          <a:pt x="249" y="404"/>
                        </a:lnTo>
                        <a:lnTo>
                          <a:pt x="249" y="416"/>
                        </a:lnTo>
                        <a:lnTo>
                          <a:pt x="238" y="416"/>
                        </a:lnTo>
                        <a:lnTo>
                          <a:pt x="225" y="426"/>
                        </a:lnTo>
                        <a:lnTo>
                          <a:pt x="225" y="436"/>
                        </a:lnTo>
                        <a:lnTo>
                          <a:pt x="225" y="446"/>
                        </a:lnTo>
                        <a:lnTo>
                          <a:pt x="225" y="458"/>
                        </a:lnTo>
                        <a:lnTo>
                          <a:pt x="214" y="458"/>
                        </a:lnTo>
                        <a:lnTo>
                          <a:pt x="203" y="458"/>
                        </a:lnTo>
                        <a:lnTo>
                          <a:pt x="193" y="458"/>
                        </a:lnTo>
                        <a:lnTo>
                          <a:pt x="180" y="458"/>
                        </a:lnTo>
                        <a:lnTo>
                          <a:pt x="169" y="458"/>
                        </a:lnTo>
                        <a:lnTo>
                          <a:pt x="169" y="469"/>
                        </a:lnTo>
                        <a:lnTo>
                          <a:pt x="169" y="479"/>
                        </a:lnTo>
                        <a:lnTo>
                          <a:pt x="169" y="489"/>
                        </a:lnTo>
                        <a:lnTo>
                          <a:pt x="169" y="501"/>
                        </a:lnTo>
                        <a:lnTo>
                          <a:pt x="158" y="501"/>
                        </a:lnTo>
                        <a:lnTo>
                          <a:pt x="158" y="511"/>
                        </a:lnTo>
                        <a:lnTo>
                          <a:pt x="147" y="511"/>
                        </a:lnTo>
                        <a:lnTo>
                          <a:pt x="134" y="511"/>
                        </a:lnTo>
                        <a:lnTo>
                          <a:pt x="124" y="511"/>
                        </a:lnTo>
                        <a:lnTo>
                          <a:pt x="113" y="511"/>
                        </a:lnTo>
                        <a:lnTo>
                          <a:pt x="102" y="511"/>
                        </a:lnTo>
                        <a:lnTo>
                          <a:pt x="89" y="511"/>
                        </a:lnTo>
                        <a:lnTo>
                          <a:pt x="89" y="522"/>
                        </a:lnTo>
                        <a:lnTo>
                          <a:pt x="78" y="522"/>
                        </a:lnTo>
                        <a:lnTo>
                          <a:pt x="67" y="522"/>
                        </a:lnTo>
                        <a:lnTo>
                          <a:pt x="67" y="532"/>
                        </a:lnTo>
                        <a:lnTo>
                          <a:pt x="44" y="489"/>
                        </a:lnTo>
                        <a:lnTo>
                          <a:pt x="0" y="404"/>
                        </a:lnTo>
                        <a:lnTo>
                          <a:pt x="147" y="351"/>
                        </a:lnTo>
                        <a:lnTo>
                          <a:pt x="158" y="277"/>
                        </a:lnTo>
                        <a:lnTo>
                          <a:pt x="169" y="234"/>
                        </a:lnTo>
                        <a:lnTo>
                          <a:pt x="134" y="202"/>
                        </a:lnTo>
                        <a:lnTo>
                          <a:pt x="134" y="192"/>
                        </a:lnTo>
                        <a:lnTo>
                          <a:pt x="134" y="180"/>
                        </a:lnTo>
                        <a:lnTo>
                          <a:pt x="134" y="169"/>
                        </a:lnTo>
                        <a:lnTo>
                          <a:pt x="147" y="169"/>
                        </a:lnTo>
                        <a:lnTo>
                          <a:pt x="147" y="159"/>
                        </a:lnTo>
                        <a:lnTo>
                          <a:pt x="147" y="149"/>
                        </a:lnTo>
                        <a:lnTo>
                          <a:pt x="147" y="137"/>
                        </a:lnTo>
                        <a:lnTo>
                          <a:pt x="158" y="127"/>
                        </a:lnTo>
                        <a:lnTo>
                          <a:pt x="169" y="127"/>
                        </a:lnTo>
                        <a:lnTo>
                          <a:pt x="169" y="116"/>
                        </a:lnTo>
                        <a:lnTo>
                          <a:pt x="158" y="116"/>
                        </a:lnTo>
                        <a:lnTo>
                          <a:pt x="158" y="106"/>
                        </a:lnTo>
                        <a:lnTo>
                          <a:pt x="158" y="94"/>
                        </a:lnTo>
                        <a:lnTo>
                          <a:pt x="158" y="84"/>
                        </a:lnTo>
                        <a:lnTo>
                          <a:pt x="158" y="74"/>
                        </a:lnTo>
                        <a:lnTo>
                          <a:pt x="169" y="74"/>
                        </a:lnTo>
                        <a:lnTo>
                          <a:pt x="169" y="84"/>
                        </a:lnTo>
                        <a:lnTo>
                          <a:pt x="169" y="94"/>
                        </a:lnTo>
                        <a:lnTo>
                          <a:pt x="180" y="84"/>
                        </a:lnTo>
                        <a:lnTo>
                          <a:pt x="180" y="74"/>
                        </a:lnTo>
                        <a:lnTo>
                          <a:pt x="180" y="84"/>
                        </a:lnTo>
                        <a:lnTo>
                          <a:pt x="193" y="94"/>
                        </a:lnTo>
                        <a:lnTo>
                          <a:pt x="193" y="106"/>
                        </a:lnTo>
                        <a:lnTo>
                          <a:pt x="203" y="106"/>
                        </a:lnTo>
                        <a:lnTo>
                          <a:pt x="203" y="116"/>
                        </a:lnTo>
                        <a:lnTo>
                          <a:pt x="214" y="116"/>
                        </a:lnTo>
                        <a:lnTo>
                          <a:pt x="214" y="127"/>
                        </a:lnTo>
                        <a:lnTo>
                          <a:pt x="225" y="127"/>
                        </a:lnTo>
                        <a:lnTo>
                          <a:pt x="225" y="137"/>
                        </a:lnTo>
                        <a:lnTo>
                          <a:pt x="249" y="137"/>
                        </a:lnTo>
                        <a:lnTo>
                          <a:pt x="260" y="149"/>
                        </a:lnTo>
                        <a:lnTo>
                          <a:pt x="271" y="149"/>
                        </a:lnTo>
                        <a:lnTo>
                          <a:pt x="283" y="149"/>
                        </a:lnTo>
                        <a:lnTo>
                          <a:pt x="294" y="149"/>
                        </a:lnTo>
                        <a:lnTo>
                          <a:pt x="305" y="149"/>
                        </a:lnTo>
                        <a:lnTo>
                          <a:pt x="316" y="159"/>
                        </a:lnTo>
                        <a:lnTo>
                          <a:pt x="316" y="169"/>
                        </a:lnTo>
                        <a:lnTo>
                          <a:pt x="329" y="169"/>
                        </a:lnTo>
                        <a:lnTo>
                          <a:pt x="329" y="180"/>
                        </a:lnTo>
                        <a:lnTo>
                          <a:pt x="329" y="192"/>
                        </a:lnTo>
                        <a:lnTo>
                          <a:pt x="340" y="192"/>
                        </a:lnTo>
                        <a:lnTo>
                          <a:pt x="340" y="202"/>
                        </a:lnTo>
                        <a:lnTo>
                          <a:pt x="351" y="202"/>
                        </a:lnTo>
                        <a:lnTo>
                          <a:pt x="351" y="212"/>
                        </a:lnTo>
                        <a:lnTo>
                          <a:pt x="361" y="212"/>
                        </a:lnTo>
                        <a:lnTo>
                          <a:pt x="372" y="212"/>
                        </a:lnTo>
                        <a:lnTo>
                          <a:pt x="372" y="222"/>
                        </a:lnTo>
                        <a:lnTo>
                          <a:pt x="361" y="234"/>
                        </a:lnTo>
                        <a:lnTo>
                          <a:pt x="361" y="245"/>
                        </a:lnTo>
                        <a:lnTo>
                          <a:pt x="351" y="255"/>
                        </a:lnTo>
                        <a:lnTo>
                          <a:pt x="351" y="265"/>
                        </a:lnTo>
                        <a:lnTo>
                          <a:pt x="340" y="277"/>
                        </a:lnTo>
                        <a:lnTo>
                          <a:pt x="329" y="287"/>
                        </a:lnTo>
                        <a:lnTo>
                          <a:pt x="329" y="298"/>
                        </a:lnTo>
                        <a:lnTo>
                          <a:pt x="316" y="298"/>
                        </a:lnTo>
                        <a:lnTo>
                          <a:pt x="316" y="308"/>
                        </a:lnTo>
                        <a:lnTo>
                          <a:pt x="329" y="308"/>
                        </a:lnTo>
                        <a:lnTo>
                          <a:pt x="316" y="308"/>
                        </a:lnTo>
                        <a:lnTo>
                          <a:pt x="316" y="318"/>
                        </a:lnTo>
                        <a:lnTo>
                          <a:pt x="305" y="330"/>
                        </a:lnTo>
                        <a:lnTo>
                          <a:pt x="305" y="330"/>
                        </a:lnTo>
                        <a:close/>
                        <a:moveTo>
                          <a:pt x="316" y="340"/>
                        </a:moveTo>
                        <a:lnTo>
                          <a:pt x="316" y="330"/>
                        </a:lnTo>
                        <a:lnTo>
                          <a:pt x="329" y="318"/>
                        </a:lnTo>
                        <a:lnTo>
                          <a:pt x="329" y="308"/>
                        </a:lnTo>
                        <a:lnTo>
                          <a:pt x="340" y="318"/>
                        </a:lnTo>
                        <a:lnTo>
                          <a:pt x="329" y="318"/>
                        </a:lnTo>
                        <a:lnTo>
                          <a:pt x="329" y="330"/>
                        </a:lnTo>
                        <a:lnTo>
                          <a:pt x="329" y="340"/>
                        </a:lnTo>
                        <a:lnTo>
                          <a:pt x="316" y="340"/>
                        </a:lnTo>
                        <a:lnTo>
                          <a:pt x="316" y="340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17526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22"/>
                  <p:cNvSpPr>
                    <a:spLocks/>
                  </p:cNvSpPr>
                  <p:nvPr/>
                </p:nvSpPr>
                <p:spPr bwMode="auto">
                  <a:xfrm>
                    <a:off x="4369" y="647"/>
                    <a:ext cx="815" cy="570"/>
                  </a:xfrm>
                  <a:custGeom>
                    <a:avLst/>
                    <a:gdLst/>
                    <a:ahLst/>
                    <a:cxnLst>
                      <a:cxn ang="0">
                        <a:pos x="182" y="395"/>
                      </a:cxn>
                      <a:cxn ang="0">
                        <a:pos x="262" y="383"/>
                      </a:cxn>
                      <a:cxn ang="0">
                        <a:pos x="262" y="340"/>
                      </a:cxn>
                      <a:cxn ang="0">
                        <a:pos x="284" y="310"/>
                      </a:cxn>
                      <a:cxn ang="0">
                        <a:pos x="307" y="289"/>
                      </a:cxn>
                      <a:cxn ang="0">
                        <a:pos x="364" y="289"/>
                      </a:cxn>
                      <a:cxn ang="0">
                        <a:pos x="385" y="234"/>
                      </a:cxn>
                      <a:cxn ang="0">
                        <a:pos x="420" y="204"/>
                      </a:cxn>
                      <a:cxn ang="0">
                        <a:pos x="409" y="161"/>
                      </a:cxn>
                      <a:cxn ang="0">
                        <a:pos x="454" y="139"/>
                      </a:cxn>
                      <a:cxn ang="0">
                        <a:pos x="454" y="96"/>
                      </a:cxn>
                      <a:cxn ang="0">
                        <a:pos x="442" y="53"/>
                      </a:cxn>
                      <a:cxn ang="0">
                        <a:pos x="442" y="33"/>
                      </a:cxn>
                      <a:cxn ang="0">
                        <a:pos x="500" y="10"/>
                      </a:cxn>
                      <a:cxn ang="0">
                        <a:pos x="556" y="10"/>
                      </a:cxn>
                      <a:cxn ang="0">
                        <a:pos x="612" y="0"/>
                      </a:cxn>
                      <a:cxn ang="0">
                        <a:pos x="647" y="33"/>
                      </a:cxn>
                      <a:cxn ang="0">
                        <a:pos x="679" y="65"/>
                      </a:cxn>
                      <a:cxn ang="0">
                        <a:pos x="714" y="75"/>
                      </a:cxn>
                      <a:cxn ang="0">
                        <a:pos x="725" y="96"/>
                      </a:cxn>
                      <a:cxn ang="0">
                        <a:pos x="714" y="118"/>
                      </a:cxn>
                      <a:cxn ang="0">
                        <a:pos x="658" y="128"/>
                      </a:cxn>
                      <a:cxn ang="0">
                        <a:pos x="578" y="118"/>
                      </a:cxn>
                      <a:cxn ang="0">
                        <a:pos x="601" y="161"/>
                      </a:cxn>
                      <a:cxn ang="0">
                        <a:pos x="601" y="204"/>
                      </a:cxn>
                      <a:cxn ang="0">
                        <a:pos x="647" y="234"/>
                      </a:cxn>
                      <a:cxn ang="0">
                        <a:pos x="679" y="267"/>
                      </a:cxn>
                      <a:cxn ang="0">
                        <a:pos x="658" y="299"/>
                      </a:cxn>
                      <a:cxn ang="0">
                        <a:pos x="658" y="320"/>
                      </a:cxn>
                      <a:cxn ang="0">
                        <a:pos x="636" y="363"/>
                      </a:cxn>
                      <a:cxn ang="0">
                        <a:pos x="601" y="426"/>
                      </a:cxn>
                      <a:cxn ang="0">
                        <a:pos x="567" y="469"/>
                      </a:cxn>
                      <a:cxn ang="0">
                        <a:pos x="511" y="501"/>
                      </a:cxn>
                      <a:cxn ang="0">
                        <a:pos x="476" y="501"/>
                      </a:cxn>
                      <a:cxn ang="0">
                        <a:pos x="454" y="554"/>
                      </a:cxn>
                      <a:cxn ang="0">
                        <a:pos x="487" y="587"/>
                      </a:cxn>
                      <a:cxn ang="0">
                        <a:pos x="521" y="629"/>
                      </a:cxn>
                      <a:cxn ang="0">
                        <a:pos x="545" y="672"/>
                      </a:cxn>
                      <a:cxn ang="0">
                        <a:pos x="511" y="682"/>
                      </a:cxn>
                      <a:cxn ang="0">
                        <a:pos x="465" y="682"/>
                      </a:cxn>
                      <a:cxn ang="0">
                        <a:pos x="442" y="703"/>
                      </a:cxn>
                      <a:cxn ang="0">
                        <a:pos x="409" y="715"/>
                      </a:cxn>
                      <a:cxn ang="0">
                        <a:pos x="385" y="703"/>
                      </a:cxn>
                      <a:cxn ang="0">
                        <a:pos x="351" y="660"/>
                      </a:cxn>
                      <a:cxn ang="0">
                        <a:pos x="329" y="629"/>
                      </a:cxn>
                      <a:cxn ang="0">
                        <a:pos x="307" y="617"/>
                      </a:cxn>
                      <a:cxn ang="0">
                        <a:pos x="262" y="617"/>
                      </a:cxn>
                      <a:cxn ang="0">
                        <a:pos x="227" y="629"/>
                      </a:cxn>
                      <a:cxn ang="0">
                        <a:pos x="193" y="629"/>
                      </a:cxn>
                      <a:cxn ang="0">
                        <a:pos x="147" y="629"/>
                      </a:cxn>
                      <a:cxn ang="0">
                        <a:pos x="91" y="640"/>
                      </a:cxn>
                      <a:cxn ang="0">
                        <a:pos x="80" y="607"/>
                      </a:cxn>
                      <a:cxn ang="0">
                        <a:pos x="102" y="566"/>
                      </a:cxn>
                      <a:cxn ang="0">
                        <a:pos x="147" y="554"/>
                      </a:cxn>
                      <a:cxn ang="0">
                        <a:pos x="126" y="511"/>
                      </a:cxn>
                      <a:cxn ang="0">
                        <a:pos x="91" y="458"/>
                      </a:cxn>
                      <a:cxn ang="0">
                        <a:pos x="46" y="438"/>
                      </a:cxn>
                      <a:cxn ang="0">
                        <a:pos x="0" y="383"/>
                      </a:cxn>
                      <a:cxn ang="0">
                        <a:pos x="91" y="405"/>
                      </a:cxn>
                    </a:cxnLst>
                    <a:rect l="0" t="0" r="r" b="b"/>
                    <a:pathLst>
                      <a:path w="748" h="715">
                        <a:moveTo>
                          <a:pt x="126" y="405"/>
                        </a:moveTo>
                        <a:lnTo>
                          <a:pt x="137" y="405"/>
                        </a:lnTo>
                        <a:lnTo>
                          <a:pt x="147" y="405"/>
                        </a:lnTo>
                        <a:lnTo>
                          <a:pt x="158" y="405"/>
                        </a:lnTo>
                        <a:lnTo>
                          <a:pt x="171" y="405"/>
                        </a:lnTo>
                        <a:lnTo>
                          <a:pt x="182" y="395"/>
                        </a:lnTo>
                        <a:lnTo>
                          <a:pt x="193" y="395"/>
                        </a:lnTo>
                        <a:lnTo>
                          <a:pt x="204" y="395"/>
                        </a:lnTo>
                        <a:lnTo>
                          <a:pt x="216" y="395"/>
                        </a:lnTo>
                        <a:lnTo>
                          <a:pt x="238" y="395"/>
                        </a:lnTo>
                        <a:lnTo>
                          <a:pt x="249" y="383"/>
                        </a:lnTo>
                        <a:lnTo>
                          <a:pt x="262" y="383"/>
                        </a:lnTo>
                        <a:lnTo>
                          <a:pt x="273" y="383"/>
                        </a:lnTo>
                        <a:lnTo>
                          <a:pt x="273" y="373"/>
                        </a:lnTo>
                        <a:lnTo>
                          <a:pt x="262" y="373"/>
                        </a:lnTo>
                        <a:lnTo>
                          <a:pt x="262" y="363"/>
                        </a:lnTo>
                        <a:lnTo>
                          <a:pt x="262" y="352"/>
                        </a:lnTo>
                        <a:lnTo>
                          <a:pt x="262" y="340"/>
                        </a:lnTo>
                        <a:lnTo>
                          <a:pt x="262" y="320"/>
                        </a:lnTo>
                        <a:lnTo>
                          <a:pt x="273" y="320"/>
                        </a:lnTo>
                        <a:lnTo>
                          <a:pt x="273" y="310"/>
                        </a:lnTo>
                        <a:lnTo>
                          <a:pt x="284" y="310"/>
                        </a:lnTo>
                        <a:lnTo>
                          <a:pt x="284" y="299"/>
                        </a:lnTo>
                        <a:lnTo>
                          <a:pt x="284" y="310"/>
                        </a:lnTo>
                        <a:lnTo>
                          <a:pt x="295" y="310"/>
                        </a:lnTo>
                        <a:lnTo>
                          <a:pt x="307" y="310"/>
                        </a:lnTo>
                        <a:lnTo>
                          <a:pt x="318" y="310"/>
                        </a:lnTo>
                        <a:lnTo>
                          <a:pt x="329" y="299"/>
                        </a:lnTo>
                        <a:lnTo>
                          <a:pt x="318" y="299"/>
                        </a:lnTo>
                        <a:lnTo>
                          <a:pt x="307" y="289"/>
                        </a:lnTo>
                        <a:lnTo>
                          <a:pt x="318" y="289"/>
                        </a:lnTo>
                        <a:lnTo>
                          <a:pt x="329" y="289"/>
                        </a:lnTo>
                        <a:lnTo>
                          <a:pt x="340" y="277"/>
                        </a:lnTo>
                        <a:lnTo>
                          <a:pt x="351" y="277"/>
                        </a:lnTo>
                        <a:lnTo>
                          <a:pt x="364" y="277"/>
                        </a:lnTo>
                        <a:lnTo>
                          <a:pt x="364" y="289"/>
                        </a:lnTo>
                        <a:lnTo>
                          <a:pt x="374" y="289"/>
                        </a:lnTo>
                        <a:lnTo>
                          <a:pt x="385" y="277"/>
                        </a:lnTo>
                        <a:lnTo>
                          <a:pt x="385" y="267"/>
                        </a:lnTo>
                        <a:lnTo>
                          <a:pt x="385" y="257"/>
                        </a:lnTo>
                        <a:lnTo>
                          <a:pt x="385" y="246"/>
                        </a:lnTo>
                        <a:lnTo>
                          <a:pt x="385" y="234"/>
                        </a:lnTo>
                        <a:lnTo>
                          <a:pt x="385" y="224"/>
                        </a:lnTo>
                        <a:lnTo>
                          <a:pt x="385" y="214"/>
                        </a:lnTo>
                        <a:lnTo>
                          <a:pt x="396" y="214"/>
                        </a:lnTo>
                        <a:lnTo>
                          <a:pt x="409" y="214"/>
                        </a:lnTo>
                        <a:lnTo>
                          <a:pt x="409" y="204"/>
                        </a:lnTo>
                        <a:lnTo>
                          <a:pt x="420" y="204"/>
                        </a:lnTo>
                        <a:lnTo>
                          <a:pt x="420" y="192"/>
                        </a:lnTo>
                        <a:lnTo>
                          <a:pt x="409" y="181"/>
                        </a:lnTo>
                        <a:lnTo>
                          <a:pt x="409" y="171"/>
                        </a:lnTo>
                        <a:lnTo>
                          <a:pt x="396" y="171"/>
                        </a:lnTo>
                        <a:lnTo>
                          <a:pt x="396" y="161"/>
                        </a:lnTo>
                        <a:lnTo>
                          <a:pt x="409" y="161"/>
                        </a:lnTo>
                        <a:lnTo>
                          <a:pt x="420" y="161"/>
                        </a:lnTo>
                        <a:lnTo>
                          <a:pt x="431" y="161"/>
                        </a:lnTo>
                        <a:lnTo>
                          <a:pt x="442" y="161"/>
                        </a:lnTo>
                        <a:lnTo>
                          <a:pt x="454" y="161"/>
                        </a:lnTo>
                        <a:lnTo>
                          <a:pt x="454" y="149"/>
                        </a:lnTo>
                        <a:lnTo>
                          <a:pt x="454" y="139"/>
                        </a:lnTo>
                        <a:lnTo>
                          <a:pt x="442" y="139"/>
                        </a:lnTo>
                        <a:lnTo>
                          <a:pt x="442" y="128"/>
                        </a:lnTo>
                        <a:lnTo>
                          <a:pt x="442" y="118"/>
                        </a:lnTo>
                        <a:lnTo>
                          <a:pt x="454" y="118"/>
                        </a:lnTo>
                        <a:lnTo>
                          <a:pt x="454" y="106"/>
                        </a:lnTo>
                        <a:lnTo>
                          <a:pt x="454" y="96"/>
                        </a:lnTo>
                        <a:lnTo>
                          <a:pt x="454" y="86"/>
                        </a:lnTo>
                        <a:lnTo>
                          <a:pt x="454" y="75"/>
                        </a:lnTo>
                        <a:lnTo>
                          <a:pt x="442" y="75"/>
                        </a:lnTo>
                        <a:lnTo>
                          <a:pt x="454" y="65"/>
                        </a:lnTo>
                        <a:lnTo>
                          <a:pt x="442" y="65"/>
                        </a:lnTo>
                        <a:lnTo>
                          <a:pt x="442" y="53"/>
                        </a:lnTo>
                        <a:lnTo>
                          <a:pt x="431" y="53"/>
                        </a:lnTo>
                        <a:lnTo>
                          <a:pt x="431" y="43"/>
                        </a:lnTo>
                        <a:lnTo>
                          <a:pt x="431" y="33"/>
                        </a:lnTo>
                        <a:lnTo>
                          <a:pt x="442" y="33"/>
                        </a:lnTo>
                        <a:lnTo>
                          <a:pt x="442" y="22"/>
                        </a:lnTo>
                        <a:lnTo>
                          <a:pt x="442" y="33"/>
                        </a:lnTo>
                        <a:lnTo>
                          <a:pt x="454" y="22"/>
                        </a:lnTo>
                        <a:lnTo>
                          <a:pt x="465" y="22"/>
                        </a:lnTo>
                        <a:lnTo>
                          <a:pt x="465" y="10"/>
                        </a:lnTo>
                        <a:lnTo>
                          <a:pt x="476" y="10"/>
                        </a:lnTo>
                        <a:lnTo>
                          <a:pt x="487" y="10"/>
                        </a:lnTo>
                        <a:lnTo>
                          <a:pt x="500" y="10"/>
                        </a:lnTo>
                        <a:lnTo>
                          <a:pt x="500" y="0"/>
                        </a:lnTo>
                        <a:lnTo>
                          <a:pt x="521" y="0"/>
                        </a:lnTo>
                        <a:lnTo>
                          <a:pt x="532" y="0"/>
                        </a:lnTo>
                        <a:lnTo>
                          <a:pt x="545" y="0"/>
                        </a:lnTo>
                        <a:lnTo>
                          <a:pt x="545" y="10"/>
                        </a:lnTo>
                        <a:lnTo>
                          <a:pt x="556" y="10"/>
                        </a:lnTo>
                        <a:lnTo>
                          <a:pt x="556" y="0"/>
                        </a:lnTo>
                        <a:lnTo>
                          <a:pt x="567" y="0"/>
                        </a:lnTo>
                        <a:lnTo>
                          <a:pt x="578" y="0"/>
                        </a:lnTo>
                        <a:lnTo>
                          <a:pt x="590" y="0"/>
                        </a:lnTo>
                        <a:lnTo>
                          <a:pt x="601" y="0"/>
                        </a:lnTo>
                        <a:lnTo>
                          <a:pt x="612" y="0"/>
                        </a:lnTo>
                        <a:lnTo>
                          <a:pt x="612" y="10"/>
                        </a:lnTo>
                        <a:lnTo>
                          <a:pt x="623" y="10"/>
                        </a:lnTo>
                        <a:lnTo>
                          <a:pt x="636" y="10"/>
                        </a:lnTo>
                        <a:lnTo>
                          <a:pt x="636" y="22"/>
                        </a:lnTo>
                        <a:lnTo>
                          <a:pt x="647" y="22"/>
                        </a:lnTo>
                        <a:lnTo>
                          <a:pt x="647" y="33"/>
                        </a:lnTo>
                        <a:lnTo>
                          <a:pt x="658" y="43"/>
                        </a:lnTo>
                        <a:lnTo>
                          <a:pt x="647" y="43"/>
                        </a:lnTo>
                        <a:lnTo>
                          <a:pt x="658" y="53"/>
                        </a:lnTo>
                        <a:lnTo>
                          <a:pt x="669" y="53"/>
                        </a:lnTo>
                        <a:lnTo>
                          <a:pt x="669" y="65"/>
                        </a:lnTo>
                        <a:lnTo>
                          <a:pt x="679" y="65"/>
                        </a:lnTo>
                        <a:lnTo>
                          <a:pt x="679" y="53"/>
                        </a:lnTo>
                        <a:lnTo>
                          <a:pt x="679" y="65"/>
                        </a:lnTo>
                        <a:lnTo>
                          <a:pt x="690" y="65"/>
                        </a:lnTo>
                        <a:lnTo>
                          <a:pt x="690" y="75"/>
                        </a:lnTo>
                        <a:lnTo>
                          <a:pt x="703" y="75"/>
                        </a:lnTo>
                        <a:lnTo>
                          <a:pt x="714" y="75"/>
                        </a:lnTo>
                        <a:lnTo>
                          <a:pt x="725" y="75"/>
                        </a:lnTo>
                        <a:lnTo>
                          <a:pt x="736" y="75"/>
                        </a:lnTo>
                        <a:lnTo>
                          <a:pt x="748" y="86"/>
                        </a:lnTo>
                        <a:lnTo>
                          <a:pt x="748" y="75"/>
                        </a:lnTo>
                        <a:lnTo>
                          <a:pt x="736" y="86"/>
                        </a:lnTo>
                        <a:lnTo>
                          <a:pt x="725" y="96"/>
                        </a:lnTo>
                        <a:lnTo>
                          <a:pt x="714" y="96"/>
                        </a:lnTo>
                        <a:lnTo>
                          <a:pt x="725" y="106"/>
                        </a:lnTo>
                        <a:lnTo>
                          <a:pt x="714" y="106"/>
                        </a:lnTo>
                        <a:lnTo>
                          <a:pt x="714" y="118"/>
                        </a:lnTo>
                        <a:lnTo>
                          <a:pt x="714" y="128"/>
                        </a:lnTo>
                        <a:lnTo>
                          <a:pt x="714" y="118"/>
                        </a:lnTo>
                        <a:lnTo>
                          <a:pt x="703" y="118"/>
                        </a:lnTo>
                        <a:lnTo>
                          <a:pt x="690" y="118"/>
                        </a:lnTo>
                        <a:lnTo>
                          <a:pt x="690" y="128"/>
                        </a:lnTo>
                        <a:lnTo>
                          <a:pt x="679" y="128"/>
                        </a:lnTo>
                        <a:lnTo>
                          <a:pt x="669" y="128"/>
                        </a:lnTo>
                        <a:lnTo>
                          <a:pt x="658" y="128"/>
                        </a:lnTo>
                        <a:lnTo>
                          <a:pt x="647" y="128"/>
                        </a:lnTo>
                        <a:lnTo>
                          <a:pt x="636" y="128"/>
                        </a:lnTo>
                        <a:lnTo>
                          <a:pt x="612" y="118"/>
                        </a:lnTo>
                        <a:lnTo>
                          <a:pt x="601" y="118"/>
                        </a:lnTo>
                        <a:lnTo>
                          <a:pt x="590" y="118"/>
                        </a:lnTo>
                        <a:lnTo>
                          <a:pt x="578" y="118"/>
                        </a:lnTo>
                        <a:lnTo>
                          <a:pt x="578" y="128"/>
                        </a:lnTo>
                        <a:lnTo>
                          <a:pt x="578" y="139"/>
                        </a:lnTo>
                        <a:lnTo>
                          <a:pt x="590" y="149"/>
                        </a:lnTo>
                        <a:lnTo>
                          <a:pt x="578" y="149"/>
                        </a:lnTo>
                        <a:lnTo>
                          <a:pt x="590" y="161"/>
                        </a:lnTo>
                        <a:lnTo>
                          <a:pt x="601" y="161"/>
                        </a:lnTo>
                        <a:lnTo>
                          <a:pt x="601" y="171"/>
                        </a:lnTo>
                        <a:lnTo>
                          <a:pt x="590" y="171"/>
                        </a:lnTo>
                        <a:lnTo>
                          <a:pt x="590" y="181"/>
                        </a:lnTo>
                        <a:lnTo>
                          <a:pt x="601" y="181"/>
                        </a:lnTo>
                        <a:lnTo>
                          <a:pt x="601" y="192"/>
                        </a:lnTo>
                        <a:lnTo>
                          <a:pt x="601" y="204"/>
                        </a:lnTo>
                        <a:lnTo>
                          <a:pt x="612" y="214"/>
                        </a:lnTo>
                        <a:lnTo>
                          <a:pt x="623" y="214"/>
                        </a:lnTo>
                        <a:lnTo>
                          <a:pt x="623" y="224"/>
                        </a:lnTo>
                        <a:lnTo>
                          <a:pt x="636" y="224"/>
                        </a:lnTo>
                        <a:lnTo>
                          <a:pt x="636" y="234"/>
                        </a:lnTo>
                        <a:lnTo>
                          <a:pt x="647" y="234"/>
                        </a:lnTo>
                        <a:lnTo>
                          <a:pt x="647" y="246"/>
                        </a:lnTo>
                        <a:lnTo>
                          <a:pt x="658" y="246"/>
                        </a:lnTo>
                        <a:lnTo>
                          <a:pt x="669" y="246"/>
                        </a:lnTo>
                        <a:lnTo>
                          <a:pt x="679" y="246"/>
                        </a:lnTo>
                        <a:lnTo>
                          <a:pt x="679" y="257"/>
                        </a:lnTo>
                        <a:lnTo>
                          <a:pt x="679" y="267"/>
                        </a:lnTo>
                        <a:lnTo>
                          <a:pt x="669" y="267"/>
                        </a:lnTo>
                        <a:lnTo>
                          <a:pt x="658" y="267"/>
                        </a:lnTo>
                        <a:lnTo>
                          <a:pt x="647" y="267"/>
                        </a:lnTo>
                        <a:lnTo>
                          <a:pt x="647" y="277"/>
                        </a:lnTo>
                        <a:lnTo>
                          <a:pt x="647" y="289"/>
                        </a:lnTo>
                        <a:lnTo>
                          <a:pt x="658" y="299"/>
                        </a:lnTo>
                        <a:lnTo>
                          <a:pt x="647" y="299"/>
                        </a:lnTo>
                        <a:lnTo>
                          <a:pt x="647" y="310"/>
                        </a:lnTo>
                        <a:lnTo>
                          <a:pt x="658" y="310"/>
                        </a:lnTo>
                        <a:lnTo>
                          <a:pt x="658" y="320"/>
                        </a:lnTo>
                        <a:lnTo>
                          <a:pt x="658" y="310"/>
                        </a:lnTo>
                        <a:lnTo>
                          <a:pt x="658" y="320"/>
                        </a:lnTo>
                        <a:lnTo>
                          <a:pt x="647" y="332"/>
                        </a:lnTo>
                        <a:lnTo>
                          <a:pt x="636" y="340"/>
                        </a:lnTo>
                        <a:lnTo>
                          <a:pt x="636" y="352"/>
                        </a:lnTo>
                        <a:lnTo>
                          <a:pt x="623" y="352"/>
                        </a:lnTo>
                        <a:lnTo>
                          <a:pt x="636" y="352"/>
                        </a:lnTo>
                        <a:lnTo>
                          <a:pt x="636" y="363"/>
                        </a:lnTo>
                        <a:lnTo>
                          <a:pt x="623" y="373"/>
                        </a:lnTo>
                        <a:lnTo>
                          <a:pt x="612" y="373"/>
                        </a:lnTo>
                        <a:lnTo>
                          <a:pt x="612" y="383"/>
                        </a:lnTo>
                        <a:lnTo>
                          <a:pt x="612" y="395"/>
                        </a:lnTo>
                        <a:lnTo>
                          <a:pt x="601" y="416"/>
                        </a:lnTo>
                        <a:lnTo>
                          <a:pt x="601" y="426"/>
                        </a:lnTo>
                        <a:lnTo>
                          <a:pt x="590" y="426"/>
                        </a:lnTo>
                        <a:lnTo>
                          <a:pt x="590" y="438"/>
                        </a:lnTo>
                        <a:lnTo>
                          <a:pt x="578" y="438"/>
                        </a:lnTo>
                        <a:lnTo>
                          <a:pt x="567" y="448"/>
                        </a:lnTo>
                        <a:lnTo>
                          <a:pt x="567" y="458"/>
                        </a:lnTo>
                        <a:lnTo>
                          <a:pt x="567" y="469"/>
                        </a:lnTo>
                        <a:lnTo>
                          <a:pt x="556" y="469"/>
                        </a:lnTo>
                        <a:lnTo>
                          <a:pt x="556" y="481"/>
                        </a:lnTo>
                        <a:lnTo>
                          <a:pt x="545" y="491"/>
                        </a:lnTo>
                        <a:lnTo>
                          <a:pt x="532" y="491"/>
                        </a:lnTo>
                        <a:lnTo>
                          <a:pt x="521" y="491"/>
                        </a:lnTo>
                        <a:lnTo>
                          <a:pt x="511" y="501"/>
                        </a:lnTo>
                        <a:lnTo>
                          <a:pt x="500" y="501"/>
                        </a:lnTo>
                        <a:lnTo>
                          <a:pt x="500" y="491"/>
                        </a:lnTo>
                        <a:lnTo>
                          <a:pt x="500" y="481"/>
                        </a:lnTo>
                        <a:lnTo>
                          <a:pt x="487" y="481"/>
                        </a:lnTo>
                        <a:lnTo>
                          <a:pt x="476" y="491"/>
                        </a:lnTo>
                        <a:lnTo>
                          <a:pt x="476" y="501"/>
                        </a:lnTo>
                        <a:lnTo>
                          <a:pt x="465" y="511"/>
                        </a:lnTo>
                        <a:lnTo>
                          <a:pt x="465" y="523"/>
                        </a:lnTo>
                        <a:lnTo>
                          <a:pt x="454" y="523"/>
                        </a:lnTo>
                        <a:lnTo>
                          <a:pt x="454" y="534"/>
                        </a:lnTo>
                        <a:lnTo>
                          <a:pt x="454" y="544"/>
                        </a:lnTo>
                        <a:lnTo>
                          <a:pt x="454" y="554"/>
                        </a:lnTo>
                        <a:lnTo>
                          <a:pt x="465" y="554"/>
                        </a:lnTo>
                        <a:lnTo>
                          <a:pt x="476" y="554"/>
                        </a:lnTo>
                        <a:lnTo>
                          <a:pt x="487" y="554"/>
                        </a:lnTo>
                        <a:lnTo>
                          <a:pt x="487" y="566"/>
                        </a:lnTo>
                        <a:lnTo>
                          <a:pt x="487" y="576"/>
                        </a:lnTo>
                        <a:lnTo>
                          <a:pt x="487" y="587"/>
                        </a:lnTo>
                        <a:lnTo>
                          <a:pt x="487" y="597"/>
                        </a:lnTo>
                        <a:lnTo>
                          <a:pt x="500" y="607"/>
                        </a:lnTo>
                        <a:lnTo>
                          <a:pt x="511" y="607"/>
                        </a:lnTo>
                        <a:lnTo>
                          <a:pt x="521" y="607"/>
                        </a:lnTo>
                        <a:lnTo>
                          <a:pt x="521" y="617"/>
                        </a:lnTo>
                        <a:lnTo>
                          <a:pt x="521" y="629"/>
                        </a:lnTo>
                        <a:lnTo>
                          <a:pt x="532" y="629"/>
                        </a:lnTo>
                        <a:lnTo>
                          <a:pt x="532" y="640"/>
                        </a:lnTo>
                        <a:lnTo>
                          <a:pt x="532" y="650"/>
                        </a:lnTo>
                        <a:lnTo>
                          <a:pt x="545" y="650"/>
                        </a:lnTo>
                        <a:lnTo>
                          <a:pt x="545" y="660"/>
                        </a:lnTo>
                        <a:lnTo>
                          <a:pt x="545" y="672"/>
                        </a:lnTo>
                        <a:lnTo>
                          <a:pt x="556" y="672"/>
                        </a:lnTo>
                        <a:lnTo>
                          <a:pt x="545" y="682"/>
                        </a:lnTo>
                        <a:lnTo>
                          <a:pt x="532" y="682"/>
                        </a:lnTo>
                        <a:lnTo>
                          <a:pt x="521" y="682"/>
                        </a:lnTo>
                        <a:lnTo>
                          <a:pt x="521" y="672"/>
                        </a:lnTo>
                        <a:lnTo>
                          <a:pt x="511" y="682"/>
                        </a:lnTo>
                        <a:lnTo>
                          <a:pt x="500" y="682"/>
                        </a:lnTo>
                        <a:lnTo>
                          <a:pt x="500" y="693"/>
                        </a:lnTo>
                        <a:lnTo>
                          <a:pt x="487" y="693"/>
                        </a:lnTo>
                        <a:lnTo>
                          <a:pt x="487" y="682"/>
                        </a:lnTo>
                        <a:lnTo>
                          <a:pt x="476" y="682"/>
                        </a:lnTo>
                        <a:lnTo>
                          <a:pt x="465" y="682"/>
                        </a:lnTo>
                        <a:lnTo>
                          <a:pt x="454" y="682"/>
                        </a:lnTo>
                        <a:lnTo>
                          <a:pt x="442" y="682"/>
                        </a:lnTo>
                        <a:lnTo>
                          <a:pt x="431" y="682"/>
                        </a:lnTo>
                        <a:lnTo>
                          <a:pt x="431" y="693"/>
                        </a:lnTo>
                        <a:lnTo>
                          <a:pt x="442" y="693"/>
                        </a:lnTo>
                        <a:lnTo>
                          <a:pt x="442" y="703"/>
                        </a:lnTo>
                        <a:lnTo>
                          <a:pt x="431" y="703"/>
                        </a:lnTo>
                        <a:lnTo>
                          <a:pt x="420" y="703"/>
                        </a:lnTo>
                        <a:lnTo>
                          <a:pt x="409" y="703"/>
                        </a:lnTo>
                        <a:lnTo>
                          <a:pt x="409" y="715"/>
                        </a:lnTo>
                        <a:lnTo>
                          <a:pt x="409" y="703"/>
                        </a:lnTo>
                        <a:lnTo>
                          <a:pt x="409" y="715"/>
                        </a:lnTo>
                        <a:lnTo>
                          <a:pt x="409" y="703"/>
                        </a:lnTo>
                        <a:lnTo>
                          <a:pt x="396" y="703"/>
                        </a:lnTo>
                        <a:lnTo>
                          <a:pt x="409" y="703"/>
                        </a:lnTo>
                        <a:lnTo>
                          <a:pt x="396" y="715"/>
                        </a:lnTo>
                        <a:lnTo>
                          <a:pt x="396" y="703"/>
                        </a:lnTo>
                        <a:lnTo>
                          <a:pt x="385" y="703"/>
                        </a:lnTo>
                        <a:lnTo>
                          <a:pt x="374" y="703"/>
                        </a:lnTo>
                        <a:lnTo>
                          <a:pt x="374" y="693"/>
                        </a:lnTo>
                        <a:lnTo>
                          <a:pt x="364" y="693"/>
                        </a:lnTo>
                        <a:lnTo>
                          <a:pt x="364" y="682"/>
                        </a:lnTo>
                        <a:lnTo>
                          <a:pt x="364" y="672"/>
                        </a:lnTo>
                        <a:lnTo>
                          <a:pt x="351" y="660"/>
                        </a:lnTo>
                        <a:lnTo>
                          <a:pt x="364" y="660"/>
                        </a:lnTo>
                        <a:lnTo>
                          <a:pt x="351" y="650"/>
                        </a:lnTo>
                        <a:lnTo>
                          <a:pt x="340" y="650"/>
                        </a:lnTo>
                        <a:lnTo>
                          <a:pt x="329" y="650"/>
                        </a:lnTo>
                        <a:lnTo>
                          <a:pt x="329" y="640"/>
                        </a:lnTo>
                        <a:lnTo>
                          <a:pt x="329" y="629"/>
                        </a:lnTo>
                        <a:lnTo>
                          <a:pt x="318" y="629"/>
                        </a:lnTo>
                        <a:lnTo>
                          <a:pt x="318" y="617"/>
                        </a:lnTo>
                        <a:lnTo>
                          <a:pt x="307" y="607"/>
                        </a:lnTo>
                        <a:lnTo>
                          <a:pt x="295" y="607"/>
                        </a:lnTo>
                        <a:lnTo>
                          <a:pt x="295" y="617"/>
                        </a:lnTo>
                        <a:lnTo>
                          <a:pt x="307" y="617"/>
                        </a:lnTo>
                        <a:lnTo>
                          <a:pt x="318" y="617"/>
                        </a:lnTo>
                        <a:lnTo>
                          <a:pt x="307" y="617"/>
                        </a:lnTo>
                        <a:lnTo>
                          <a:pt x="295" y="617"/>
                        </a:lnTo>
                        <a:lnTo>
                          <a:pt x="284" y="617"/>
                        </a:lnTo>
                        <a:lnTo>
                          <a:pt x="273" y="629"/>
                        </a:lnTo>
                        <a:lnTo>
                          <a:pt x="262" y="617"/>
                        </a:lnTo>
                        <a:lnTo>
                          <a:pt x="249" y="617"/>
                        </a:lnTo>
                        <a:lnTo>
                          <a:pt x="249" y="629"/>
                        </a:lnTo>
                        <a:lnTo>
                          <a:pt x="238" y="629"/>
                        </a:lnTo>
                        <a:lnTo>
                          <a:pt x="227" y="629"/>
                        </a:lnTo>
                        <a:lnTo>
                          <a:pt x="227" y="640"/>
                        </a:lnTo>
                        <a:lnTo>
                          <a:pt x="227" y="629"/>
                        </a:lnTo>
                        <a:lnTo>
                          <a:pt x="216" y="629"/>
                        </a:lnTo>
                        <a:lnTo>
                          <a:pt x="204" y="629"/>
                        </a:lnTo>
                        <a:lnTo>
                          <a:pt x="193" y="617"/>
                        </a:lnTo>
                        <a:lnTo>
                          <a:pt x="204" y="617"/>
                        </a:lnTo>
                        <a:lnTo>
                          <a:pt x="193" y="617"/>
                        </a:lnTo>
                        <a:lnTo>
                          <a:pt x="193" y="629"/>
                        </a:lnTo>
                        <a:lnTo>
                          <a:pt x="182" y="629"/>
                        </a:lnTo>
                        <a:lnTo>
                          <a:pt x="182" y="617"/>
                        </a:lnTo>
                        <a:lnTo>
                          <a:pt x="171" y="617"/>
                        </a:lnTo>
                        <a:lnTo>
                          <a:pt x="171" y="629"/>
                        </a:lnTo>
                        <a:lnTo>
                          <a:pt x="158" y="629"/>
                        </a:lnTo>
                        <a:lnTo>
                          <a:pt x="147" y="629"/>
                        </a:lnTo>
                        <a:lnTo>
                          <a:pt x="137" y="629"/>
                        </a:lnTo>
                        <a:lnTo>
                          <a:pt x="126" y="629"/>
                        </a:lnTo>
                        <a:lnTo>
                          <a:pt x="113" y="629"/>
                        </a:lnTo>
                        <a:lnTo>
                          <a:pt x="102" y="629"/>
                        </a:lnTo>
                        <a:lnTo>
                          <a:pt x="102" y="640"/>
                        </a:lnTo>
                        <a:lnTo>
                          <a:pt x="91" y="640"/>
                        </a:lnTo>
                        <a:lnTo>
                          <a:pt x="80" y="640"/>
                        </a:lnTo>
                        <a:lnTo>
                          <a:pt x="91" y="640"/>
                        </a:lnTo>
                        <a:lnTo>
                          <a:pt x="91" y="629"/>
                        </a:lnTo>
                        <a:lnTo>
                          <a:pt x="80" y="629"/>
                        </a:lnTo>
                        <a:lnTo>
                          <a:pt x="80" y="617"/>
                        </a:lnTo>
                        <a:lnTo>
                          <a:pt x="80" y="607"/>
                        </a:lnTo>
                        <a:lnTo>
                          <a:pt x="80" y="597"/>
                        </a:lnTo>
                        <a:lnTo>
                          <a:pt x="80" y="587"/>
                        </a:lnTo>
                        <a:lnTo>
                          <a:pt x="80" y="576"/>
                        </a:lnTo>
                        <a:lnTo>
                          <a:pt x="91" y="576"/>
                        </a:lnTo>
                        <a:lnTo>
                          <a:pt x="91" y="566"/>
                        </a:lnTo>
                        <a:lnTo>
                          <a:pt x="102" y="566"/>
                        </a:lnTo>
                        <a:lnTo>
                          <a:pt x="102" y="576"/>
                        </a:lnTo>
                        <a:lnTo>
                          <a:pt x="102" y="566"/>
                        </a:lnTo>
                        <a:lnTo>
                          <a:pt x="113" y="554"/>
                        </a:lnTo>
                        <a:lnTo>
                          <a:pt x="126" y="554"/>
                        </a:lnTo>
                        <a:lnTo>
                          <a:pt x="137" y="554"/>
                        </a:lnTo>
                        <a:lnTo>
                          <a:pt x="147" y="554"/>
                        </a:lnTo>
                        <a:lnTo>
                          <a:pt x="147" y="544"/>
                        </a:lnTo>
                        <a:lnTo>
                          <a:pt x="147" y="534"/>
                        </a:lnTo>
                        <a:lnTo>
                          <a:pt x="147" y="523"/>
                        </a:lnTo>
                        <a:lnTo>
                          <a:pt x="137" y="523"/>
                        </a:lnTo>
                        <a:lnTo>
                          <a:pt x="126" y="523"/>
                        </a:lnTo>
                        <a:lnTo>
                          <a:pt x="126" y="511"/>
                        </a:lnTo>
                        <a:lnTo>
                          <a:pt x="113" y="501"/>
                        </a:lnTo>
                        <a:lnTo>
                          <a:pt x="113" y="491"/>
                        </a:lnTo>
                        <a:lnTo>
                          <a:pt x="113" y="481"/>
                        </a:lnTo>
                        <a:lnTo>
                          <a:pt x="113" y="469"/>
                        </a:lnTo>
                        <a:lnTo>
                          <a:pt x="102" y="469"/>
                        </a:lnTo>
                        <a:lnTo>
                          <a:pt x="91" y="458"/>
                        </a:lnTo>
                        <a:lnTo>
                          <a:pt x="80" y="458"/>
                        </a:lnTo>
                        <a:lnTo>
                          <a:pt x="68" y="458"/>
                        </a:lnTo>
                        <a:lnTo>
                          <a:pt x="68" y="448"/>
                        </a:lnTo>
                        <a:lnTo>
                          <a:pt x="57" y="448"/>
                        </a:lnTo>
                        <a:lnTo>
                          <a:pt x="57" y="438"/>
                        </a:lnTo>
                        <a:lnTo>
                          <a:pt x="46" y="438"/>
                        </a:lnTo>
                        <a:lnTo>
                          <a:pt x="46" y="426"/>
                        </a:lnTo>
                        <a:lnTo>
                          <a:pt x="35" y="416"/>
                        </a:lnTo>
                        <a:lnTo>
                          <a:pt x="35" y="405"/>
                        </a:lnTo>
                        <a:lnTo>
                          <a:pt x="22" y="405"/>
                        </a:lnTo>
                        <a:lnTo>
                          <a:pt x="11" y="395"/>
                        </a:lnTo>
                        <a:lnTo>
                          <a:pt x="0" y="383"/>
                        </a:lnTo>
                        <a:lnTo>
                          <a:pt x="11" y="383"/>
                        </a:lnTo>
                        <a:lnTo>
                          <a:pt x="46" y="395"/>
                        </a:lnTo>
                        <a:lnTo>
                          <a:pt x="57" y="395"/>
                        </a:lnTo>
                        <a:lnTo>
                          <a:pt x="68" y="405"/>
                        </a:lnTo>
                        <a:lnTo>
                          <a:pt x="80" y="405"/>
                        </a:lnTo>
                        <a:lnTo>
                          <a:pt x="91" y="405"/>
                        </a:lnTo>
                        <a:lnTo>
                          <a:pt x="126" y="405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17526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3"/>
                  <p:cNvSpPr>
                    <a:spLocks/>
                  </p:cNvSpPr>
                  <p:nvPr/>
                </p:nvSpPr>
                <p:spPr bwMode="auto">
                  <a:xfrm>
                    <a:off x="3878" y="1115"/>
                    <a:ext cx="49" cy="67"/>
                  </a:xfrm>
                  <a:custGeom>
                    <a:avLst/>
                    <a:gdLst/>
                    <a:ahLst/>
                    <a:cxnLst>
                      <a:cxn ang="0">
                        <a:pos x="35" y="73"/>
                      </a:cxn>
                      <a:cxn ang="0">
                        <a:pos x="35" y="85"/>
                      </a:cxn>
                      <a:cxn ang="0">
                        <a:pos x="35" y="73"/>
                      </a:cxn>
                      <a:cxn ang="0">
                        <a:pos x="22" y="73"/>
                      </a:cxn>
                      <a:cxn ang="0">
                        <a:pos x="22" y="85"/>
                      </a:cxn>
                      <a:cxn ang="0">
                        <a:pos x="11" y="73"/>
                      </a:cxn>
                      <a:cxn ang="0">
                        <a:pos x="0" y="73"/>
                      </a:cxn>
                      <a:cxn ang="0">
                        <a:pos x="0" y="63"/>
                      </a:cxn>
                      <a:cxn ang="0">
                        <a:pos x="0" y="53"/>
                      </a:cxn>
                      <a:cxn ang="0">
                        <a:pos x="0" y="42"/>
                      </a:cxn>
                      <a:cxn ang="0">
                        <a:pos x="0" y="30"/>
                      </a:cxn>
                      <a:cxn ang="0">
                        <a:pos x="0" y="20"/>
                      </a:cxn>
                      <a:cxn ang="0">
                        <a:pos x="0" y="10"/>
                      </a:cxn>
                      <a:cxn ang="0">
                        <a:pos x="0" y="0"/>
                      </a:cxn>
                      <a:cxn ang="0">
                        <a:pos x="11" y="0"/>
                      </a:cxn>
                      <a:cxn ang="0">
                        <a:pos x="22" y="0"/>
                      </a:cxn>
                      <a:cxn ang="0">
                        <a:pos x="22" y="10"/>
                      </a:cxn>
                      <a:cxn ang="0">
                        <a:pos x="35" y="10"/>
                      </a:cxn>
                      <a:cxn ang="0">
                        <a:pos x="35" y="20"/>
                      </a:cxn>
                      <a:cxn ang="0">
                        <a:pos x="35" y="30"/>
                      </a:cxn>
                      <a:cxn ang="0">
                        <a:pos x="35" y="42"/>
                      </a:cxn>
                      <a:cxn ang="0">
                        <a:pos x="46" y="42"/>
                      </a:cxn>
                      <a:cxn ang="0">
                        <a:pos x="46" y="53"/>
                      </a:cxn>
                      <a:cxn ang="0">
                        <a:pos x="35" y="63"/>
                      </a:cxn>
                      <a:cxn ang="0">
                        <a:pos x="35" y="73"/>
                      </a:cxn>
                    </a:cxnLst>
                    <a:rect l="0" t="0" r="r" b="b"/>
                    <a:pathLst>
                      <a:path w="46" h="85">
                        <a:moveTo>
                          <a:pt x="35" y="73"/>
                        </a:moveTo>
                        <a:lnTo>
                          <a:pt x="35" y="85"/>
                        </a:lnTo>
                        <a:lnTo>
                          <a:pt x="35" y="73"/>
                        </a:lnTo>
                        <a:lnTo>
                          <a:pt x="22" y="73"/>
                        </a:lnTo>
                        <a:lnTo>
                          <a:pt x="22" y="85"/>
                        </a:lnTo>
                        <a:lnTo>
                          <a:pt x="11" y="73"/>
                        </a:lnTo>
                        <a:lnTo>
                          <a:pt x="0" y="73"/>
                        </a:lnTo>
                        <a:lnTo>
                          <a:pt x="0" y="63"/>
                        </a:lnTo>
                        <a:lnTo>
                          <a:pt x="0" y="53"/>
                        </a:lnTo>
                        <a:lnTo>
                          <a:pt x="0" y="42"/>
                        </a:lnTo>
                        <a:lnTo>
                          <a:pt x="0" y="30"/>
                        </a:lnTo>
                        <a:lnTo>
                          <a:pt x="0" y="20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lnTo>
                          <a:pt x="11" y="0"/>
                        </a:lnTo>
                        <a:lnTo>
                          <a:pt x="22" y="0"/>
                        </a:lnTo>
                        <a:lnTo>
                          <a:pt x="22" y="10"/>
                        </a:lnTo>
                        <a:lnTo>
                          <a:pt x="35" y="10"/>
                        </a:lnTo>
                        <a:lnTo>
                          <a:pt x="35" y="20"/>
                        </a:lnTo>
                        <a:lnTo>
                          <a:pt x="35" y="30"/>
                        </a:lnTo>
                        <a:lnTo>
                          <a:pt x="35" y="42"/>
                        </a:lnTo>
                        <a:lnTo>
                          <a:pt x="46" y="42"/>
                        </a:lnTo>
                        <a:lnTo>
                          <a:pt x="46" y="53"/>
                        </a:lnTo>
                        <a:lnTo>
                          <a:pt x="35" y="63"/>
                        </a:lnTo>
                        <a:lnTo>
                          <a:pt x="35" y="73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174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2989" y="851"/>
                    <a:ext cx="1171" cy="713"/>
                  </a:xfrm>
                  <a:custGeom>
                    <a:avLst/>
                    <a:gdLst/>
                    <a:ahLst/>
                    <a:cxnLst>
                      <a:cxn ang="0">
                        <a:pos x="714" y="788"/>
                      </a:cxn>
                      <a:cxn ang="0">
                        <a:pos x="634" y="831"/>
                      </a:cxn>
                      <a:cxn ang="0">
                        <a:pos x="521" y="798"/>
                      </a:cxn>
                      <a:cxn ang="0">
                        <a:pos x="487" y="788"/>
                      </a:cxn>
                      <a:cxn ang="0">
                        <a:pos x="476" y="820"/>
                      </a:cxn>
                      <a:cxn ang="0">
                        <a:pos x="463" y="853"/>
                      </a:cxn>
                      <a:cxn ang="0">
                        <a:pos x="441" y="831"/>
                      </a:cxn>
                      <a:cxn ang="0">
                        <a:pos x="430" y="810"/>
                      </a:cxn>
                      <a:cxn ang="0">
                        <a:pos x="418" y="778"/>
                      </a:cxn>
                      <a:cxn ang="0">
                        <a:pos x="385" y="755"/>
                      </a:cxn>
                      <a:cxn ang="0">
                        <a:pos x="372" y="725"/>
                      </a:cxn>
                      <a:cxn ang="0">
                        <a:pos x="340" y="682"/>
                      </a:cxn>
                      <a:cxn ang="0">
                        <a:pos x="305" y="649"/>
                      </a:cxn>
                      <a:cxn ang="0">
                        <a:pos x="282" y="617"/>
                      </a:cxn>
                      <a:cxn ang="0">
                        <a:pos x="260" y="596"/>
                      </a:cxn>
                      <a:cxn ang="0">
                        <a:pos x="249" y="554"/>
                      </a:cxn>
                      <a:cxn ang="0">
                        <a:pos x="238" y="511"/>
                      </a:cxn>
                      <a:cxn ang="0">
                        <a:pos x="227" y="468"/>
                      </a:cxn>
                      <a:cxn ang="0">
                        <a:pos x="204" y="446"/>
                      </a:cxn>
                      <a:cxn ang="0">
                        <a:pos x="169" y="425"/>
                      </a:cxn>
                      <a:cxn ang="0">
                        <a:pos x="147" y="403"/>
                      </a:cxn>
                      <a:cxn ang="0">
                        <a:pos x="136" y="372"/>
                      </a:cxn>
                      <a:cxn ang="0">
                        <a:pos x="124" y="340"/>
                      </a:cxn>
                      <a:cxn ang="0">
                        <a:pos x="113" y="330"/>
                      </a:cxn>
                      <a:cxn ang="0">
                        <a:pos x="78" y="287"/>
                      </a:cxn>
                      <a:cxn ang="0">
                        <a:pos x="56" y="254"/>
                      </a:cxn>
                      <a:cxn ang="0">
                        <a:pos x="22" y="224"/>
                      </a:cxn>
                      <a:cxn ang="0">
                        <a:pos x="11" y="212"/>
                      </a:cxn>
                      <a:cxn ang="0">
                        <a:pos x="11" y="169"/>
                      </a:cxn>
                      <a:cxn ang="0">
                        <a:pos x="46" y="159"/>
                      </a:cxn>
                      <a:cxn ang="0">
                        <a:pos x="102" y="126"/>
                      </a:cxn>
                      <a:cxn ang="0">
                        <a:pos x="158" y="95"/>
                      </a:cxn>
                      <a:cxn ang="0">
                        <a:pos x="113" y="32"/>
                      </a:cxn>
                      <a:cxn ang="0">
                        <a:pos x="169" y="20"/>
                      </a:cxn>
                      <a:cxn ang="0">
                        <a:pos x="249" y="10"/>
                      </a:cxn>
                      <a:cxn ang="0">
                        <a:pos x="396" y="95"/>
                      </a:cxn>
                      <a:cxn ang="0">
                        <a:pos x="567" y="169"/>
                      </a:cxn>
                      <a:cxn ang="0">
                        <a:pos x="623" y="169"/>
                      </a:cxn>
                      <a:cxn ang="0">
                        <a:pos x="668" y="191"/>
                      </a:cxn>
                      <a:cxn ang="0">
                        <a:pos x="690" y="224"/>
                      </a:cxn>
                      <a:cxn ang="0">
                        <a:pos x="701" y="244"/>
                      </a:cxn>
                      <a:cxn ang="0">
                        <a:pos x="725" y="254"/>
                      </a:cxn>
                      <a:cxn ang="0">
                        <a:pos x="735" y="266"/>
                      </a:cxn>
                      <a:cxn ang="0">
                        <a:pos x="770" y="297"/>
                      </a:cxn>
                      <a:cxn ang="0">
                        <a:pos x="781" y="330"/>
                      </a:cxn>
                      <a:cxn ang="0">
                        <a:pos x="781" y="350"/>
                      </a:cxn>
                      <a:cxn ang="0">
                        <a:pos x="815" y="393"/>
                      </a:cxn>
                      <a:cxn ang="0">
                        <a:pos x="837" y="403"/>
                      </a:cxn>
                      <a:cxn ang="0">
                        <a:pos x="850" y="415"/>
                      </a:cxn>
                      <a:cxn ang="0">
                        <a:pos x="861" y="436"/>
                      </a:cxn>
                      <a:cxn ang="0">
                        <a:pos x="1064" y="586"/>
                      </a:cxn>
                      <a:cxn ang="0">
                        <a:pos x="861" y="725"/>
                      </a:cxn>
                      <a:cxn ang="0">
                        <a:pos x="407" y="820"/>
                      </a:cxn>
                      <a:cxn ang="0">
                        <a:pos x="418" y="841"/>
                      </a:cxn>
                      <a:cxn ang="0">
                        <a:pos x="407" y="820"/>
                      </a:cxn>
                      <a:cxn ang="0">
                        <a:pos x="418" y="841"/>
                      </a:cxn>
                    </a:cxnLst>
                    <a:rect l="0" t="0" r="r" b="b"/>
                    <a:pathLst>
                      <a:path w="1075" h="894">
                        <a:moveTo>
                          <a:pt x="861" y="725"/>
                        </a:moveTo>
                        <a:lnTo>
                          <a:pt x="804" y="735"/>
                        </a:lnTo>
                        <a:lnTo>
                          <a:pt x="746" y="745"/>
                        </a:lnTo>
                        <a:lnTo>
                          <a:pt x="714" y="788"/>
                        </a:lnTo>
                        <a:lnTo>
                          <a:pt x="679" y="831"/>
                        </a:lnTo>
                        <a:lnTo>
                          <a:pt x="634" y="894"/>
                        </a:lnTo>
                        <a:lnTo>
                          <a:pt x="634" y="884"/>
                        </a:lnTo>
                        <a:lnTo>
                          <a:pt x="634" y="831"/>
                        </a:lnTo>
                        <a:lnTo>
                          <a:pt x="588" y="820"/>
                        </a:lnTo>
                        <a:lnTo>
                          <a:pt x="567" y="810"/>
                        </a:lnTo>
                        <a:lnTo>
                          <a:pt x="532" y="798"/>
                        </a:lnTo>
                        <a:lnTo>
                          <a:pt x="521" y="798"/>
                        </a:lnTo>
                        <a:lnTo>
                          <a:pt x="509" y="798"/>
                        </a:lnTo>
                        <a:lnTo>
                          <a:pt x="498" y="798"/>
                        </a:lnTo>
                        <a:lnTo>
                          <a:pt x="498" y="788"/>
                        </a:lnTo>
                        <a:lnTo>
                          <a:pt x="487" y="788"/>
                        </a:lnTo>
                        <a:lnTo>
                          <a:pt x="476" y="788"/>
                        </a:lnTo>
                        <a:lnTo>
                          <a:pt x="476" y="798"/>
                        </a:lnTo>
                        <a:lnTo>
                          <a:pt x="476" y="810"/>
                        </a:lnTo>
                        <a:lnTo>
                          <a:pt x="476" y="820"/>
                        </a:lnTo>
                        <a:lnTo>
                          <a:pt x="476" y="831"/>
                        </a:lnTo>
                        <a:lnTo>
                          <a:pt x="463" y="831"/>
                        </a:lnTo>
                        <a:lnTo>
                          <a:pt x="463" y="841"/>
                        </a:lnTo>
                        <a:lnTo>
                          <a:pt x="463" y="853"/>
                        </a:lnTo>
                        <a:lnTo>
                          <a:pt x="452" y="853"/>
                        </a:lnTo>
                        <a:lnTo>
                          <a:pt x="452" y="841"/>
                        </a:lnTo>
                        <a:lnTo>
                          <a:pt x="452" y="831"/>
                        </a:lnTo>
                        <a:lnTo>
                          <a:pt x="441" y="831"/>
                        </a:lnTo>
                        <a:lnTo>
                          <a:pt x="441" y="820"/>
                        </a:lnTo>
                        <a:lnTo>
                          <a:pt x="430" y="810"/>
                        </a:lnTo>
                        <a:lnTo>
                          <a:pt x="430" y="820"/>
                        </a:lnTo>
                        <a:lnTo>
                          <a:pt x="430" y="810"/>
                        </a:lnTo>
                        <a:lnTo>
                          <a:pt x="430" y="798"/>
                        </a:lnTo>
                        <a:lnTo>
                          <a:pt x="430" y="788"/>
                        </a:lnTo>
                        <a:lnTo>
                          <a:pt x="418" y="788"/>
                        </a:lnTo>
                        <a:lnTo>
                          <a:pt x="418" y="778"/>
                        </a:lnTo>
                        <a:lnTo>
                          <a:pt x="407" y="778"/>
                        </a:lnTo>
                        <a:lnTo>
                          <a:pt x="396" y="778"/>
                        </a:lnTo>
                        <a:lnTo>
                          <a:pt x="396" y="767"/>
                        </a:lnTo>
                        <a:lnTo>
                          <a:pt x="385" y="755"/>
                        </a:lnTo>
                        <a:lnTo>
                          <a:pt x="385" y="745"/>
                        </a:lnTo>
                        <a:lnTo>
                          <a:pt x="385" y="735"/>
                        </a:lnTo>
                        <a:lnTo>
                          <a:pt x="372" y="735"/>
                        </a:lnTo>
                        <a:lnTo>
                          <a:pt x="372" y="725"/>
                        </a:lnTo>
                        <a:lnTo>
                          <a:pt x="361" y="713"/>
                        </a:lnTo>
                        <a:lnTo>
                          <a:pt x="361" y="702"/>
                        </a:lnTo>
                        <a:lnTo>
                          <a:pt x="351" y="682"/>
                        </a:lnTo>
                        <a:lnTo>
                          <a:pt x="340" y="682"/>
                        </a:lnTo>
                        <a:lnTo>
                          <a:pt x="340" y="670"/>
                        </a:lnTo>
                        <a:lnTo>
                          <a:pt x="327" y="660"/>
                        </a:lnTo>
                        <a:lnTo>
                          <a:pt x="316" y="649"/>
                        </a:lnTo>
                        <a:lnTo>
                          <a:pt x="305" y="649"/>
                        </a:lnTo>
                        <a:lnTo>
                          <a:pt x="305" y="639"/>
                        </a:lnTo>
                        <a:lnTo>
                          <a:pt x="294" y="639"/>
                        </a:lnTo>
                        <a:lnTo>
                          <a:pt x="282" y="627"/>
                        </a:lnTo>
                        <a:lnTo>
                          <a:pt x="282" y="617"/>
                        </a:lnTo>
                        <a:lnTo>
                          <a:pt x="271" y="617"/>
                        </a:lnTo>
                        <a:lnTo>
                          <a:pt x="271" y="607"/>
                        </a:lnTo>
                        <a:lnTo>
                          <a:pt x="260" y="607"/>
                        </a:lnTo>
                        <a:lnTo>
                          <a:pt x="260" y="596"/>
                        </a:lnTo>
                        <a:lnTo>
                          <a:pt x="260" y="586"/>
                        </a:lnTo>
                        <a:lnTo>
                          <a:pt x="260" y="574"/>
                        </a:lnTo>
                        <a:lnTo>
                          <a:pt x="249" y="564"/>
                        </a:lnTo>
                        <a:lnTo>
                          <a:pt x="249" y="554"/>
                        </a:lnTo>
                        <a:lnTo>
                          <a:pt x="249" y="543"/>
                        </a:lnTo>
                        <a:lnTo>
                          <a:pt x="249" y="531"/>
                        </a:lnTo>
                        <a:lnTo>
                          <a:pt x="249" y="521"/>
                        </a:lnTo>
                        <a:lnTo>
                          <a:pt x="238" y="511"/>
                        </a:lnTo>
                        <a:lnTo>
                          <a:pt x="238" y="501"/>
                        </a:lnTo>
                        <a:lnTo>
                          <a:pt x="227" y="489"/>
                        </a:lnTo>
                        <a:lnTo>
                          <a:pt x="227" y="478"/>
                        </a:lnTo>
                        <a:lnTo>
                          <a:pt x="227" y="468"/>
                        </a:lnTo>
                        <a:lnTo>
                          <a:pt x="214" y="468"/>
                        </a:lnTo>
                        <a:lnTo>
                          <a:pt x="214" y="458"/>
                        </a:lnTo>
                        <a:lnTo>
                          <a:pt x="214" y="446"/>
                        </a:lnTo>
                        <a:lnTo>
                          <a:pt x="204" y="446"/>
                        </a:lnTo>
                        <a:lnTo>
                          <a:pt x="193" y="436"/>
                        </a:lnTo>
                        <a:lnTo>
                          <a:pt x="182" y="436"/>
                        </a:lnTo>
                        <a:lnTo>
                          <a:pt x="182" y="425"/>
                        </a:lnTo>
                        <a:lnTo>
                          <a:pt x="169" y="425"/>
                        </a:lnTo>
                        <a:lnTo>
                          <a:pt x="158" y="425"/>
                        </a:lnTo>
                        <a:lnTo>
                          <a:pt x="158" y="415"/>
                        </a:lnTo>
                        <a:lnTo>
                          <a:pt x="158" y="403"/>
                        </a:lnTo>
                        <a:lnTo>
                          <a:pt x="147" y="403"/>
                        </a:lnTo>
                        <a:lnTo>
                          <a:pt x="147" y="393"/>
                        </a:lnTo>
                        <a:lnTo>
                          <a:pt x="147" y="383"/>
                        </a:lnTo>
                        <a:lnTo>
                          <a:pt x="147" y="372"/>
                        </a:lnTo>
                        <a:lnTo>
                          <a:pt x="136" y="372"/>
                        </a:lnTo>
                        <a:lnTo>
                          <a:pt x="136" y="360"/>
                        </a:lnTo>
                        <a:lnTo>
                          <a:pt x="136" y="350"/>
                        </a:lnTo>
                        <a:lnTo>
                          <a:pt x="124" y="350"/>
                        </a:lnTo>
                        <a:lnTo>
                          <a:pt x="124" y="340"/>
                        </a:lnTo>
                        <a:lnTo>
                          <a:pt x="113" y="340"/>
                        </a:lnTo>
                        <a:lnTo>
                          <a:pt x="124" y="340"/>
                        </a:lnTo>
                        <a:lnTo>
                          <a:pt x="124" y="330"/>
                        </a:lnTo>
                        <a:lnTo>
                          <a:pt x="113" y="330"/>
                        </a:lnTo>
                        <a:lnTo>
                          <a:pt x="102" y="319"/>
                        </a:lnTo>
                        <a:lnTo>
                          <a:pt x="102" y="309"/>
                        </a:lnTo>
                        <a:lnTo>
                          <a:pt x="91" y="297"/>
                        </a:lnTo>
                        <a:lnTo>
                          <a:pt x="78" y="287"/>
                        </a:lnTo>
                        <a:lnTo>
                          <a:pt x="78" y="277"/>
                        </a:lnTo>
                        <a:lnTo>
                          <a:pt x="67" y="277"/>
                        </a:lnTo>
                        <a:lnTo>
                          <a:pt x="67" y="266"/>
                        </a:lnTo>
                        <a:lnTo>
                          <a:pt x="56" y="254"/>
                        </a:lnTo>
                        <a:lnTo>
                          <a:pt x="56" y="244"/>
                        </a:lnTo>
                        <a:lnTo>
                          <a:pt x="46" y="234"/>
                        </a:lnTo>
                        <a:lnTo>
                          <a:pt x="33" y="224"/>
                        </a:lnTo>
                        <a:lnTo>
                          <a:pt x="22" y="224"/>
                        </a:lnTo>
                        <a:lnTo>
                          <a:pt x="11" y="224"/>
                        </a:lnTo>
                        <a:lnTo>
                          <a:pt x="0" y="224"/>
                        </a:lnTo>
                        <a:lnTo>
                          <a:pt x="11" y="224"/>
                        </a:lnTo>
                        <a:lnTo>
                          <a:pt x="11" y="212"/>
                        </a:lnTo>
                        <a:lnTo>
                          <a:pt x="11" y="201"/>
                        </a:lnTo>
                        <a:lnTo>
                          <a:pt x="11" y="191"/>
                        </a:lnTo>
                        <a:lnTo>
                          <a:pt x="11" y="181"/>
                        </a:lnTo>
                        <a:lnTo>
                          <a:pt x="11" y="169"/>
                        </a:lnTo>
                        <a:lnTo>
                          <a:pt x="11" y="159"/>
                        </a:lnTo>
                        <a:lnTo>
                          <a:pt x="22" y="148"/>
                        </a:lnTo>
                        <a:lnTo>
                          <a:pt x="33" y="159"/>
                        </a:lnTo>
                        <a:lnTo>
                          <a:pt x="46" y="159"/>
                        </a:lnTo>
                        <a:lnTo>
                          <a:pt x="67" y="159"/>
                        </a:lnTo>
                        <a:lnTo>
                          <a:pt x="78" y="148"/>
                        </a:lnTo>
                        <a:lnTo>
                          <a:pt x="91" y="148"/>
                        </a:lnTo>
                        <a:lnTo>
                          <a:pt x="102" y="126"/>
                        </a:lnTo>
                        <a:lnTo>
                          <a:pt x="113" y="126"/>
                        </a:lnTo>
                        <a:lnTo>
                          <a:pt x="136" y="116"/>
                        </a:lnTo>
                        <a:lnTo>
                          <a:pt x="147" y="95"/>
                        </a:lnTo>
                        <a:lnTo>
                          <a:pt x="158" y="95"/>
                        </a:lnTo>
                        <a:lnTo>
                          <a:pt x="136" y="63"/>
                        </a:lnTo>
                        <a:lnTo>
                          <a:pt x="124" y="53"/>
                        </a:lnTo>
                        <a:lnTo>
                          <a:pt x="102" y="42"/>
                        </a:lnTo>
                        <a:lnTo>
                          <a:pt x="113" y="32"/>
                        </a:lnTo>
                        <a:lnTo>
                          <a:pt x="124" y="32"/>
                        </a:lnTo>
                        <a:lnTo>
                          <a:pt x="136" y="32"/>
                        </a:lnTo>
                        <a:lnTo>
                          <a:pt x="147" y="20"/>
                        </a:lnTo>
                        <a:lnTo>
                          <a:pt x="169" y="20"/>
                        </a:lnTo>
                        <a:lnTo>
                          <a:pt x="204" y="10"/>
                        </a:lnTo>
                        <a:lnTo>
                          <a:pt x="204" y="0"/>
                        </a:lnTo>
                        <a:lnTo>
                          <a:pt x="227" y="0"/>
                        </a:lnTo>
                        <a:lnTo>
                          <a:pt x="249" y="10"/>
                        </a:lnTo>
                        <a:lnTo>
                          <a:pt x="271" y="10"/>
                        </a:lnTo>
                        <a:lnTo>
                          <a:pt x="316" y="42"/>
                        </a:lnTo>
                        <a:lnTo>
                          <a:pt x="351" y="63"/>
                        </a:lnTo>
                        <a:lnTo>
                          <a:pt x="396" y="95"/>
                        </a:lnTo>
                        <a:lnTo>
                          <a:pt x="407" y="95"/>
                        </a:lnTo>
                        <a:lnTo>
                          <a:pt x="441" y="126"/>
                        </a:lnTo>
                        <a:lnTo>
                          <a:pt x="498" y="159"/>
                        </a:lnTo>
                        <a:lnTo>
                          <a:pt x="567" y="169"/>
                        </a:lnTo>
                        <a:lnTo>
                          <a:pt x="578" y="169"/>
                        </a:lnTo>
                        <a:lnTo>
                          <a:pt x="588" y="169"/>
                        </a:lnTo>
                        <a:lnTo>
                          <a:pt x="599" y="169"/>
                        </a:lnTo>
                        <a:lnTo>
                          <a:pt x="623" y="169"/>
                        </a:lnTo>
                        <a:lnTo>
                          <a:pt x="634" y="181"/>
                        </a:lnTo>
                        <a:lnTo>
                          <a:pt x="634" y="191"/>
                        </a:lnTo>
                        <a:lnTo>
                          <a:pt x="645" y="191"/>
                        </a:lnTo>
                        <a:lnTo>
                          <a:pt x="668" y="191"/>
                        </a:lnTo>
                        <a:lnTo>
                          <a:pt x="679" y="191"/>
                        </a:lnTo>
                        <a:lnTo>
                          <a:pt x="679" y="201"/>
                        </a:lnTo>
                        <a:lnTo>
                          <a:pt x="679" y="212"/>
                        </a:lnTo>
                        <a:lnTo>
                          <a:pt x="690" y="224"/>
                        </a:lnTo>
                        <a:lnTo>
                          <a:pt x="701" y="234"/>
                        </a:lnTo>
                        <a:lnTo>
                          <a:pt x="701" y="244"/>
                        </a:lnTo>
                        <a:lnTo>
                          <a:pt x="701" y="234"/>
                        </a:lnTo>
                        <a:lnTo>
                          <a:pt x="701" y="244"/>
                        </a:lnTo>
                        <a:lnTo>
                          <a:pt x="714" y="244"/>
                        </a:lnTo>
                        <a:lnTo>
                          <a:pt x="714" y="254"/>
                        </a:lnTo>
                        <a:lnTo>
                          <a:pt x="725" y="244"/>
                        </a:lnTo>
                        <a:lnTo>
                          <a:pt x="725" y="254"/>
                        </a:lnTo>
                        <a:lnTo>
                          <a:pt x="725" y="266"/>
                        </a:lnTo>
                        <a:lnTo>
                          <a:pt x="735" y="266"/>
                        </a:lnTo>
                        <a:lnTo>
                          <a:pt x="735" y="277"/>
                        </a:lnTo>
                        <a:lnTo>
                          <a:pt x="735" y="266"/>
                        </a:lnTo>
                        <a:lnTo>
                          <a:pt x="746" y="277"/>
                        </a:lnTo>
                        <a:lnTo>
                          <a:pt x="746" y="287"/>
                        </a:lnTo>
                        <a:lnTo>
                          <a:pt x="759" y="287"/>
                        </a:lnTo>
                        <a:lnTo>
                          <a:pt x="770" y="297"/>
                        </a:lnTo>
                        <a:lnTo>
                          <a:pt x="770" y="309"/>
                        </a:lnTo>
                        <a:lnTo>
                          <a:pt x="781" y="309"/>
                        </a:lnTo>
                        <a:lnTo>
                          <a:pt x="781" y="319"/>
                        </a:lnTo>
                        <a:lnTo>
                          <a:pt x="781" y="330"/>
                        </a:lnTo>
                        <a:lnTo>
                          <a:pt x="770" y="319"/>
                        </a:lnTo>
                        <a:lnTo>
                          <a:pt x="770" y="330"/>
                        </a:lnTo>
                        <a:lnTo>
                          <a:pt x="781" y="340"/>
                        </a:lnTo>
                        <a:lnTo>
                          <a:pt x="781" y="350"/>
                        </a:lnTo>
                        <a:lnTo>
                          <a:pt x="792" y="360"/>
                        </a:lnTo>
                        <a:lnTo>
                          <a:pt x="804" y="372"/>
                        </a:lnTo>
                        <a:lnTo>
                          <a:pt x="804" y="383"/>
                        </a:lnTo>
                        <a:lnTo>
                          <a:pt x="815" y="393"/>
                        </a:lnTo>
                        <a:lnTo>
                          <a:pt x="815" y="403"/>
                        </a:lnTo>
                        <a:lnTo>
                          <a:pt x="826" y="403"/>
                        </a:lnTo>
                        <a:lnTo>
                          <a:pt x="837" y="415"/>
                        </a:lnTo>
                        <a:lnTo>
                          <a:pt x="837" y="403"/>
                        </a:lnTo>
                        <a:lnTo>
                          <a:pt x="837" y="415"/>
                        </a:lnTo>
                        <a:lnTo>
                          <a:pt x="850" y="415"/>
                        </a:lnTo>
                        <a:lnTo>
                          <a:pt x="850" y="403"/>
                        </a:lnTo>
                        <a:lnTo>
                          <a:pt x="850" y="415"/>
                        </a:lnTo>
                        <a:lnTo>
                          <a:pt x="837" y="425"/>
                        </a:lnTo>
                        <a:lnTo>
                          <a:pt x="850" y="425"/>
                        </a:lnTo>
                        <a:lnTo>
                          <a:pt x="861" y="425"/>
                        </a:lnTo>
                        <a:lnTo>
                          <a:pt x="861" y="436"/>
                        </a:lnTo>
                        <a:lnTo>
                          <a:pt x="917" y="501"/>
                        </a:lnTo>
                        <a:lnTo>
                          <a:pt x="1040" y="511"/>
                        </a:lnTo>
                        <a:lnTo>
                          <a:pt x="1075" y="543"/>
                        </a:lnTo>
                        <a:lnTo>
                          <a:pt x="1064" y="586"/>
                        </a:lnTo>
                        <a:lnTo>
                          <a:pt x="1053" y="660"/>
                        </a:lnTo>
                        <a:lnTo>
                          <a:pt x="906" y="713"/>
                        </a:lnTo>
                        <a:lnTo>
                          <a:pt x="861" y="725"/>
                        </a:lnTo>
                        <a:lnTo>
                          <a:pt x="861" y="725"/>
                        </a:lnTo>
                        <a:close/>
                        <a:moveTo>
                          <a:pt x="407" y="820"/>
                        </a:moveTo>
                        <a:lnTo>
                          <a:pt x="418" y="831"/>
                        </a:lnTo>
                        <a:lnTo>
                          <a:pt x="407" y="831"/>
                        </a:lnTo>
                        <a:lnTo>
                          <a:pt x="407" y="820"/>
                        </a:lnTo>
                        <a:lnTo>
                          <a:pt x="407" y="820"/>
                        </a:lnTo>
                        <a:close/>
                        <a:moveTo>
                          <a:pt x="418" y="841"/>
                        </a:moveTo>
                        <a:lnTo>
                          <a:pt x="418" y="831"/>
                        </a:lnTo>
                        <a:lnTo>
                          <a:pt x="418" y="841"/>
                        </a:lnTo>
                        <a:lnTo>
                          <a:pt x="407" y="841"/>
                        </a:lnTo>
                        <a:lnTo>
                          <a:pt x="407" y="831"/>
                        </a:lnTo>
                        <a:lnTo>
                          <a:pt x="396" y="820"/>
                        </a:lnTo>
                        <a:lnTo>
                          <a:pt x="407" y="820"/>
                        </a:lnTo>
                        <a:lnTo>
                          <a:pt x="407" y="831"/>
                        </a:lnTo>
                        <a:lnTo>
                          <a:pt x="418" y="831"/>
                        </a:lnTo>
                        <a:lnTo>
                          <a:pt x="418" y="841"/>
                        </a:lnTo>
                        <a:lnTo>
                          <a:pt x="418" y="841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17526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25"/>
                  <p:cNvSpPr>
                    <a:spLocks/>
                  </p:cNvSpPr>
                  <p:nvPr/>
                </p:nvSpPr>
                <p:spPr bwMode="auto">
                  <a:xfrm>
                    <a:off x="3409" y="1718"/>
                    <a:ext cx="567" cy="586"/>
                  </a:xfrm>
                  <a:custGeom>
                    <a:avLst/>
                    <a:gdLst/>
                    <a:ahLst/>
                    <a:cxnLst>
                      <a:cxn ang="0">
                        <a:pos x="91" y="416"/>
                      </a:cxn>
                      <a:cxn ang="0">
                        <a:pos x="124" y="393"/>
                      </a:cxn>
                      <a:cxn ang="0">
                        <a:pos x="158" y="373"/>
                      </a:cxn>
                      <a:cxn ang="0">
                        <a:pos x="203" y="383"/>
                      </a:cxn>
                      <a:cxn ang="0">
                        <a:pos x="249" y="318"/>
                      </a:cxn>
                      <a:cxn ang="0">
                        <a:pos x="329" y="234"/>
                      </a:cxn>
                      <a:cxn ang="0">
                        <a:pos x="350" y="212"/>
                      </a:cxn>
                      <a:cxn ang="0">
                        <a:pos x="294" y="212"/>
                      </a:cxn>
                      <a:cxn ang="0">
                        <a:pos x="225" y="192"/>
                      </a:cxn>
                      <a:cxn ang="0">
                        <a:pos x="147" y="159"/>
                      </a:cxn>
                      <a:cxn ang="0">
                        <a:pos x="113" y="127"/>
                      </a:cxn>
                      <a:cxn ang="0">
                        <a:pos x="91" y="94"/>
                      </a:cxn>
                      <a:cxn ang="0">
                        <a:pos x="78" y="63"/>
                      </a:cxn>
                      <a:cxn ang="0">
                        <a:pos x="102" y="31"/>
                      </a:cxn>
                      <a:cxn ang="0">
                        <a:pos x="124" y="51"/>
                      </a:cxn>
                      <a:cxn ang="0">
                        <a:pos x="158" y="84"/>
                      </a:cxn>
                      <a:cxn ang="0">
                        <a:pos x="203" y="74"/>
                      </a:cxn>
                      <a:cxn ang="0">
                        <a:pos x="238" y="63"/>
                      </a:cxn>
                      <a:cxn ang="0">
                        <a:pos x="271" y="74"/>
                      </a:cxn>
                      <a:cxn ang="0">
                        <a:pos x="316" y="41"/>
                      </a:cxn>
                      <a:cxn ang="0">
                        <a:pos x="340" y="41"/>
                      </a:cxn>
                      <a:cxn ang="0">
                        <a:pos x="385" y="41"/>
                      </a:cxn>
                      <a:cxn ang="0">
                        <a:pos x="430" y="31"/>
                      </a:cxn>
                      <a:cxn ang="0">
                        <a:pos x="476" y="10"/>
                      </a:cxn>
                      <a:cxn ang="0">
                        <a:pos x="510" y="10"/>
                      </a:cxn>
                      <a:cxn ang="0">
                        <a:pos x="498" y="41"/>
                      </a:cxn>
                      <a:cxn ang="0">
                        <a:pos x="510" y="74"/>
                      </a:cxn>
                      <a:cxn ang="0">
                        <a:pos x="521" y="84"/>
                      </a:cxn>
                      <a:cxn ang="0">
                        <a:pos x="498" y="94"/>
                      </a:cxn>
                      <a:cxn ang="0">
                        <a:pos x="487" y="149"/>
                      </a:cxn>
                      <a:cxn ang="0">
                        <a:pos x="465" y="180"/>
                      </a:cxn>
                      <a:cxn ang="0">
                        <a:pos x="452" y="212"/>
                      </a:cxn>
                      <a:cxn ang="0">
                        <a:pos x="441" y="245"/>
                      </a:cxn>
                      <a:cxn ang="0">
                        <a:pos x="419" y="277"/>
                      </a:cxn>
                      <a:cxn ang="0">
                        <a:pos x="385" y="351"/>
                      </a:cxn>
                      <a:cxn ang="0">
                        <a:pos x="361" y="393"/>
                      </a:cxn>
                      <a:cxn ang="0">
                        <a:pos x="329" y="426"/>
                      </a:cxn>
                      <a:cxn ang="0">
                        <a:pos x="305" y="458"/>
                      </a:cxn>
                      <a:cxn ang="0">
                        <a:pos x="271" y="489"/>
                      </a:cxn>
                      <a:cxn ang="0">
                        <a:pos x="249" y="522"/>
                      </a:cxn>
                      <a:cxn ang="0">
                        <a:pos x="214" y="544"/>
                      </a:cxn>
                      <a:cxn ang="0">
                        <a:pos x="182" y="564"/>
                      </a:cxn>
                      <a:cxn ang="0">
                        <a:pos x="158" y="585"/>
                      </a:cxn>
                      <a:cxn ang="0">
                        <a:pos x="124" y="607"/>
                      </a:cxn>
                      <a:cxn ang="0">
                        <a:pos x="102" y="650"/>
                      </a:cxn>
                      <a:cxn ang="0">
                        <a:pos x="78" y="670"/>
                      </a:cxn>
                      <a:cxn ang="0">
                        <a:pos x="56" y="703"/>
                      </a:cxn>
                      <a:cxn ang="0">
                        <a:pos x="33" y="735"/>
                      </a:cxn>
                      <a:cxn ang="0">
                        <a:pos x="0" y="650"/>
                      </a:cxn>
                      <a:cxn ang="0">
                        <a:pos x="0" y="489"/>
                      </a:cxn>
                      <a:cxn ang="0">
                        <a:pos x="56" y="426"/>
                      </a:cxn>
                    </a:cxnLst>
                    <a:rect l="0" t="0" r="r" b="b"/>
                    <a:pathLst>
                      <a:path w="521" h="735">
                        <a:moveTo>
                          <a:pt x="56" y="416"/>
                        </a:moveTo>
                        <a:lnTo>
                          <a:pt x="67" y="416"/>
                        </a:lnTo>
                        <a:lnTo>
                          <a:pt x="78" y="416"/>
                        </a:lnTo>
                        <a:lnTo>
                          <a:pt x="91" y="416"/>
                        </a:lnTo>
                        <a:lnTo>
                          <a:pt x="102" y="416"/>
                        </a:lnTo>
                        <a:lnTo>
                          <a:pt x="102" y="404"/>
                        </a:lnTo>
                        <a:lnTo>
                          <a:pt x="113" y="393"/>
                        </a:lnTo>
                        <a:lnTo>
                          <a:pt x="124" y="393"/>
                        </a:lnTo>
                        <a:lnTo>
                          <a:pt x="124" y="383"/>
                        </a:lnTo>
                        <a:lnTo>
                          <a:pt x="136" y="383"/>
                        </a:lnTo>
                        <a:lnTo>
                          <a:pt x="147" y="383"/>
                        </a:lnTo>
                        <a:lnTo>
                          <a:pt x="158" y="373"/>
                        </a:lnTo>
                        <a:lnTo>
                          <a:pt x="158" y="383"/>
                        </a:lnTo>
                        <a:lnTo>
                          <a:pt x="169" y="383"/>
                        </a:lnTo>
                        <a:lnTo>
                          <a:pt x="182" y="383"/>
                        </a:lnTo>
                        <a:lnTo>
                          <a:pt x="203" y="383"/>
                        </a:lnTo>
                        <a:lnTo>
                          <a:pt x="203" y="373"/>
                        </a:lnTo>
                        <a:lnTo>
                          <a:pt x="225" y="351"/>
                        </a:lnTo>
                        <a:lnTo>
                          <a:pt x="238" y="340"/>
                        </a:lnTo>
                        <a:lnTo>
                          <a:pt x="249" y="318"/>
                        </a:lnTo>
                        <a:lnTo>
                          <a:pt x="260" y="308"/>
                        </a:lnTo>
                        <a:lnTo>
                          <a:pt x="283" y="287"/>
                        </a:lnTo>
                        <a:lnTo>
                          <a:pt x="305" y="265"/>
                        </a:lnTo>
                        <a:lnTo>
                          <a:pt x="329" y="234"/>
                        </a:lnTo>
                        <a:lnTo>
                          <a:pt x="340" y="234"/>
                        </a:lnTo>
                        <a:lnTo>
                          <a:pt x="340" y="222"/>
                        </a:lnTo>
                        <a:lnTo>
                          <a:pt x="350" y="222"/>
                        </a:lnTo>
                        <a:lnTo>
                          <a:pt x="350" y="212"/>
                        </a:lnTo>
                        <a:lnTo>
                          <a:pt x="340" y="212"/>
                        </a:lnTo>
                        <a:lnTo>
                          <a:pt x="329" y="212"/>
                        </a:lnTo>
                        <a:lnTo>
                          <a:pt x="305" y="212"/>
                        </a:lnTo>
                        <a:lnTo>
                          <a:pt x="294" y="212"/>
                        </a:lnTo>
                        <a:lnTo>
                          <a:pt x="283" y="202"/>
                        </a:lnTo>
                        <a:lnTo>
                          <a:pt x="271" y="202"/>
                        </a:lnTo>
                        <a:lnTo>
                          <a:pt x="249" y="202"/>
                        </a:lnTo>
                        <a:lnTo>
                          <a:pt x="225" y="192"/>
                        </a:lnTo>
                        <a:lnTo>
                          <a:pt x="214" y="180"/>
                        </a:lnTo>
                        <a:lnTo>
                          <a:pt x="203" y="180"/>
                        </a:lnTo>
                        <a:lnTo>
                          <a:pt x="182" y="169"/>
                        </a:lnTo>
                        <a:lnTo>
                          <a:pt x="147" y="159"/>
                        </a:lnTo>
                        <a:lnTo>
                          <a:pt x="136" y="149"/>
                        </a:lnTo>
                        <a:lnTo>
                          <a:pt x="124" y="137"/>
                        </a:lnTo>
                        <a:lnTo>
                          <a:pt x="113" y="137"/>
                        </a:lnTo>
                        <a:lnTo>
                          <a:pt x="113" y="127"/>
                        </a:lnTo>
                        <a:lnTo>
                          <a:pt x="113" y="116"/>
                        </a:lnTo>
                        <a:lnTo>
                          <a:pt x="102" y="116"/>
                        </a:lnTo>
                        <a:lnTo>
                          <a:pt x="102" y="106"/>
                        </a:lnTo>
                        <a:lnTo>
                          <a:pt x="91" y="94"/>
                        </a:lnTo>
                        <a:lnTo>
                          <a:pt x="91" y="84"/>
                        </a:lnTo>
                        <a:lnTo>
                          <a:pt x="78" y="84"/>
                        </a:lnTo>
                        <a:lnTo>
                          <a:pt x="78" y="74"/>
                        </a:lnTo>
                        <a:lnTo>
                          <a:pt x="78" y="63"/>
                        </a:lnTo>
                        <a:lnTo>
                          <a:pt x="91" y="63"/>
                        </a:lnTo>
                        <a:lnTo>
                          <a:pt x="91" y="51"/>
                        </a:lnTo>
                        <a:lnTo>
                          <a:pt x="102" y="41"/>
                        </a:lnTo>
                        <a:lnTo>
                          <a:pt x="102" y="31"/>
                        </a:lnTo>
                        <a:lnTo>
                          <a:pt x="113" y="31"/>
                        </a:lnTo>
                        <a:lnTo>
                          <a:pt x="113" y="41"/>
                        </a:lnTo>
                        <a:lnTo>
                          <a:pt x="124" y="41"/>
                        </a:lnTo>
                        <a:lnTo>
                          <a:pt x="124" y="51"/>
                        </a:lnTo>
                        <a:lnTo>
                          <a:pt x="136" y="63"/>
                        </a:lnTo>
                        <a:lnTo>
                          <a:pt x="147" y="74"/>
                        </a:lnTo>
                        <a:lnTo>
                          <a:pt x="158" y="74"/>
                        </a:lnTo>
                        <a:lnTo>
                          <a:pt x="158" y="84"/>
                        </a:lnTo>
                        <a:lnTo>
                          <a:pt x="169" y="84"/>
                        </a:lnTo>
                        <a:lnTo>
                          <a:pt x="182" y="84"/>
                        </a:lnTo>
                        <a:lnTo>
                          <a:pt x="193" y="84"/>
                        </a:lnTo>
                        <a:lnTo>
                          <a:pt x="203" y="74"/>
                        </a:lnTo>
                        <a:lnTo>
                          <a:pt x="214" y="74"/>
                        </a:lnTo>
                        <a:lnTo>
                          <a:pt x="225" y="74"/>
                        </a:lnTo>
                        <a:lnTo>
                          <a:pt x="225" y="63"/>
                        </a:lnTo>
                        <a:lnTo>
                          <a:pt x="238" y="63"/>
                        </a:lnTo>
                        <a:lnTo>
                          <a:pt x="249" y="63"/>
                        </a:lnTo>
                        <a:lnTo>
                          <a:pt x="260" y="63"/>
                        </a:lnTo>
                        <a:lnTo>
                          <a:pt x="260" y="74"/>
                        </a:lnTo>
                        <a:lnTo>
                          <a:pt x="271" y="74"/>
                        </a:lnTo>
                        <a:lnTo>
                          <a:pt x="283" y="63"/>
                        </a:lnTo>
                        <a:lnTo>
                          <a:pt x="294" y="51"/>
                        </a:lnTo>
                        <a:lnTo>
                          <a:pt x="305" y="51"/>
                        </a:lnTo>
                        <a:lnTo>
                          <a:pt x="316" y="41"/>
                        </a:lnTo>
                        <a:lnTo>
                          <a:pt x="329" y="41"/>
                        </a:lnTo>
                        <a:lnTo>
                          <a:pt x="329" y="51"/>
                        </a:lnTo>
                        <a:lnTo>
                          <a:pt x="329" y="41"/>
                        </a:lnTo>
                        <a:lnTo>
                          <a:pt x="340" y="41"/>
                        </a:lnTo>
                        <a:lnTo>
                          <a:pt x="350" y="41"/>
                        </a:lnTo>
                        <a:lnTo>
                          <a:pt x="361" y="41"/>
                        </a:lnTo>
                        <a:lnTo>
                          <a:pt x="374" y="31"/>
                        </a:lnTo>
                        <a:lnTo>
                          <a:pt x="385" y="41"/>
                        </a:lnTo>
                        <a:lnTo>
                          <a:pt x="396" y="41"/>
                        </a:lnTo>
                        <a:lnTo>
                          <a:pt x="407" y="41"/>
                        </a:lnTo>
                        <a:lnTo>
                          <a:pt x="419" y="31"/>
                        </a:lnTo>
                        <a:lnTo>
                          <a:pt x="430" y="31"/>
                        </a:lnTo>
                        <a:lnTo>
                          <a:pt x="452" y="21"/>
                        </a:lnTo>
                        <a:lnTo>
                          <a:pt x="465" y="21"/>
                        </a:lnTo>
                        <a:lnTo>
                          <a:pt x="465" y="10"/>
                        </a:lnTo>
                        <a:lnTo>
                          <a:pt x="476" y="10"/>
                        </a:lnTo>
                        <a:lnTo>
                          <a:pt x="476" y="0"/>
                        </a:lnTo>
                        <a:lnTo>
                          <a:pt x="487" y="0"/>
                        </a:lnTo>
                        <a:lnTo>
                          <a:pt x="498" y="10"/>
                        </a:lnTo>
                        <a:lnTo>
                          <a:pt x="510" y="10"/>
                        </a:lnTo>
                        <a:lnTo>
                          <a:pt x="510" y="21"/>
                        </a:lnTo>
                        <a:lnTo>
                          <a:pt x="498" y="21"/>
                        </a:lnTo>
                        <a:lnTo>
                          <a:pt x="498" y="31"/>
                        </a:lnTo>
                        <a:lnTo>
                          <a:pt x="498" y="41"/>
                        </a:lnTo>
                        <a:lnTo>
                          <a:pt x="510" y="41"/>
                        </a:lnTo>
                        <a:lnTo>
                          <a:pt x="498" y="51"/>
                        </a:lnTo>
                        <a:lnTo>
                          <a:pt x="498" y="63"/>
                        </a:lnTo>
                        <a:lnTo>
                          <a:pt x="510" y="74"/>
                        </a:lnTo>
                        <a:lnTo>
                          <a:pt x="498" y="84"/>
                        </a:lnTo>
                        <a:lnTo>
                          <a:pt x="510" y="84"/>
                        </a:lnTo>
                        <a:lnTo>
                          <a:pt x="510" y="74"/>
                        </a:lnTo>
                        <a:lnTo>
                          <a:pt x="521" y="84"/>
                        </a:lnTo>
                        <a:lnTo>
                          <a:pt x="510" y="84"/>
                        </a:lnTo>
                        <a:lnTo>
                          <a:pt x="498" y="84"/>
                        </a:lnTo>
                        <a:lnTo>
                          <a:pt x="487" y="84"/>
                        </a:lnTo>
                        <a:lnTo>
                          <a:pt x="498" y="94"/>
                        </a:lnTo>
                        <a:lnTo>
                          <a:pt x="498" y="106"/>
                        </a:lnTo>
                        <a:lnTo>
                          <a:pt x="487" y="127"/>
                        </a:lnTo>
                        <a:lnTo>
                          <a:pt x="487" y="137"/>
                        </a:lnTo>
                        <a:lnTo>
                          <a:pt x="487" y="149"/>
                        </a:lnTo>
                        <a:lnTo>
                          <a:pt x="487" y="159"/>
                        </a:lnTo>
                        <a:lnTo>
                          <a:pt x="476" y="159"/>
                        </a:lnTo>
                        <a:lnTo>
                          <a:pt x="476" y="169"/>
                        </a:lnTo>
                        <a:lnTo>
                          <a:pt x="465" y="180"/>
                        </a:lnTo>
                        <a:lnTo>
                          <a:pt x="465" y="192"/>
                        </a:lnTo>
                        <a:lnTo>
                          <a:pt x="465" y="202"/>
                        </a:lnTo>
                        <a:lnTo>
                          <a:pt x="452" y="202"/>
                        </a:lnTo>
                        <a:lnTo>
                          <a:pt x="452" y="212"/>
                        </a:lnTo>
                        <a:lnTo>
                          <a:pt x="441" y="212"/>
                        </a:lnTo>
                        <a:lnTo>
                          <a:pt x="441" y="222"/>
                        </a:lnTo>
                        <a:lnTo>
                          <a:pt x="441" y="234"/>
                        </a:lnTo>
                        <a:lnTo>
                          <a:pt x="441" y="245"/>
                        </a:lnTo>
                        <a:lnTo>
                          <a:pt x="430" y="245"/>
                        </a:lnTo>
                        <a:lnTo>
                          <a:pt x="430" y="255"/>
                        </a:lnTo>
                        <a:lnTo>
                          <a:pt x="419" y="265"/>
                        </a:lnTo>
                        <a:lnTo>
                          <a:pt x="419" y="277"/>
                        </a:lnTo>
                        <a:lnTo>
                          <a:pt x="407" y="298"/>
                        </a:lnTo>
                        <a:lnTo>
                          <a:pt x="407" y="308"/>
                        </a:lnTo>
                        <a:lnTo>
                          <a:pt x="396" y="330"/>
                        </a:lnTo>
                        <a:lnTo>
                          <a:pt x="385" y="351"/>
                        </a:lnTo>
                        <a:lnTo>
                          <a:pt x="385" y="361"/>
                        </a:lnTo>
                        <a:lnTo>
                          <a:pt x="374" y="373"/>
                        </a:lnTo>
                        <a:lnTo>
                          <a:pt x="361" y="383"/>
                        </a:lnTo>
                        <a:lnTo>
                          <a:pt x="361" y="393"/>
                        </a:lnTo>
                        <a:lnTo>
                          <a:pt x="350" y="404"/>
                        </a:lnTo>
                        <a:lnTo>
                          <a:pt x="340" y="416"/>
                        </a:lnTo>
                        <a:lnTo>
                          <a:pt x="340" y="426"/>
                        </a:lnTo>
                        <a:lnTo>
                          <a:pt x="329" y="426"/>
                        </a:lnTo>
                        <a:lnTo>
                          <a:pt x="329" y="436"/>
                        </a:lnTo>
                        <a:lnTo>
                          <a:pt x="316" y="446"/>
                        </a:lnTo>
                        <a:lnTo>
                          <a:pt x="316" y="458"/>
                        </a:lnTo>
                        <a:lnTo>
                          <a:pt x="305" y="458"/>
                        </a:lnTo>
                        <a:lnTo>
                          <a:pt x="305" y="469"/>
                        </a:lnTo>
                        <a:lnTo>
                          <a:pt x="294" y="479"/>
                        </a:lnTo>
                        <a:lnTo>
                          <a:pt x="283" y="489"/>
                        </a:lnTo>
                        <a:lnTo>
                          <a:pt x="271" y="489"/>
                        </a:lnTo>
                        <a:lnTo>
                          <a:pt x="271" y="501"/>
                        </a:lnTo>
                        <a:lnTo>
                          <a:pt x="260" y="501"/>
                        </a:lnTo>
                        <a:lnTo>
                          <a:pt x="260" y="511"/>
                        </a:lnTo>
                        <a:lnTo>
                          <a:pt x="249" y="522"/>
                        </a:lnTo>
                        <a:lnTo>
                          <a:pt x="238" y="522"/>
                        </a:lnTo>
                        <a:lnTo>
                          <a:pt x="238" y="532"/>
                        </a:lnTo>
                        <a:lnTo>
                          <a:pt x="225" y="532"/>
                        </a:lnTo>
                        <a:lnTo>
                          <a:pt x="214" y="544"/>
                        </a:lnTo>
                        <a:lnTo>
                          <a:pt x="203" y="544"/>
                        </a:lnTo>
                        <a:lnTo>
                          <a:pt x="203" y="553"/>
                        </a:lnTo>
                        <a:lnTo>
                          <a:pt x="193" y="553"/>
                        </a:lnTo>
                        <a:lnTo>
                          <a:pt x="182" y="564"/>
                        </a:lnTo>
                        <a:lnTo>
                          <a:pt x="169" y="564"/>
                        </a:lnTo>
                        <a:lnTo>
                          <a:pt x="169" y="575"/>
                        </a:lnTo>
                        <a:lnTo>
                          <a:pt x="158" y="575"/>
                        </a:lnTo>
                        <a:lnTo>
                          <a:pt x="158" y="585"/>
                        </a:lnTo>
                        <a:lnTo>
                          <a:pt x="147" y="595"/>
                        </a:lnTo>
                        <a:lnTo>
                          <a:pt x="136" y="595"/>
                        </a:lnTo>
                        <a:lnTo>
                          <a:pt x="136" y="607"/>
                        </a:lnTo>
                        <a:lnTo>
                          <a:pt x="124" y="607"/>
                        </a:lnTo>
                        <a:lnTo>
                          <a:pt x="124" y="617"/>
                        </a:lnTo>
                        <a:lnTo>
                          <a:pt x="113" y="628"/>
                        </a:lnTo>
                        <a:lnTo>
                          <a:pt x="102" y="638"/>
                        </a:lnTo>
                        <a:lnTo>
                          <a:pt x="102" y="650"/>
                        </a:lnTo>
                        <a:lnTo>
                          <a:pt x="91" y="650"/>
                        </a:lnTo>
                        <a:lnTo>
                          <a:pt x="91" y="660"/>
                        </a:lnTo>
                        <a:lnTo>
                          <a:pt x="78" y="660"/>
                        </a:lnTo>
                        <a:lnTo>
                          <a:pt x="78" y="670"/>
                        </a:lnTo>
                        <a:lnTo>
                          <a:pt x="67" y="681"/>
                        </a:lnTo>
                        <a:lnTo>
                          <a:pt x="67" y="693"/>
                        </a:lnTo>
                        <a:lnTo>
                          <a:pt x="56" y="693"/>
                        </a:lnTo>
                        <a:lnTo>
                          <a:pt x="56" y="703"/>
                        </a:lnTo>
                        <a:lnTo>
                          <a:pt x="45" y="713"/>
                        </a:lnTo>
                        <a:lnTo>
                          <a:pt x="45" y="724"/>
                        </a:lnTo>
                        <a:lnTo>
                          <a:pt x="33" y="724"/>
                        </a:lnTo>
                        <a:lnTo>
                          <a:pt x="33" y="735"/>
                        </a:lnTo>
                        <a:lnTo>
                          <a:pt x="22" y="713"/>
                        </a:lnTo>
                        <a:lnTo>
                          <a:pt x="11" y="703"/>
                        </a:lnTo>
                        <a:lnTo>
                          <a:pt x="0" y="693"/>
                        </a:lnTo>
                        <a:lnTo>
                          <a:pt x="0" y="650"/>
                        </a:lnTo>
                        <a:lnTo>
                          <a:pt x="0" y="575"/>
                        </a:lnTo>
                        <a:lnTo>
                          <a:pt x="0" y="522"/>
                        </a:lnTo>
                        <a:lnTo>
                          <a:pt x="0" y="501"/>
                        </a:lnTo>
                        <a:lnTo>
                          <a:pt x="0" y="489"/>
                        </a:lnTo>
                        <a:lnTo>
                          <a:pt x="22" y="479"/>
                        </a:lnTo>
                        <a:lnTo>
                          <a:pt x="45" y="436"/>
                        </a:lnTo>
                        <a:lnTo>
                          <a:pt x="45" y="426"/>
                        </a:lnTo>
                        <a:lnTo>
                          <a:pt x="56" y="426"/>
                        </a:lnTo>
                        <a:lnTo>
                          <a:pt x="56" y="416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174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26"/>
                  <p:cNvSpPr>
                    <a:spLocks/>
                  </p:cNvSpPr>
                  <p:nvPr/>
                </p:nvSpPr>
                <p:spPr bwMode="auto">
                  <a:xfrm>
                    <a:off x="2347" y="1275"/>
                    <a:ext cx="902" cy="808"/>
                  </a:xfrm>
                  <a:custGeom>
                    <a:avLst/>
                    <a:gdLst/>
                    <a:ahLst/>
                    <a:cxnLst>
                      <a:cxn ang="0">
                        <a:pos x="703" y="949"/>
                      </a:cxn>
                      <a:cxn ang="0">
                        <a:pos x="623" y="972"/>
                      </a:cxn>
                      <a:cxn ang="0">
                        <a:pos x="545" y="1002"/>
                      </a:cxn>
                      <a:cxn ang="0">
                        <a:pos x="510" y="992"/>
                      </a:cxn>
                      <a:cxn ang="0">
                        <a:pos x="465" y="1014"/>
                      </a:cxn>
                      <a:cxn ang="0">
                        <a:pos x="432" y="982"/>
                      </a:cxn>
                      <a:cxn ang="0">
                        <a:pos x="387" y="960"/>
                      </a:cxn>
                      <a:cxn ang="0">
                        <a:pos x="352" y="972"/>
                      </a:cxn>
                      <a:cxn ang="0">
                        <a:pos x="307" y="939"/>
                      </a:cxn>
                      <a:cxn ang="0">
                        <a:pos x="283" y="896"/>
                      </a:cxn>
                      <a:cxn ang="0">
                        <a:pos x="251" y="864"/>
                      </a:cxn>
                      <a:cxn ang="0">
                        <a:pos x="216" y="821"/>
                      </a:cxn>
                      <a:cxn ang="0">
                        <a:pos x="171" y="778"/>
                      </a:cxn>
                      <a:cxn ang="0">
                        <a:pos x="125" y="748"/>
                      </a:cxn>
                      <a:cxn ang="0">
                        <a:pos x="104" y="736"/>
                      </a:cxn>
                      <a:cxn ang="0">
                        <a:pos x="104" y="693"/>
                      </a:cxn>
                      <a:cxn ang="0">
                        <a:pos x="58" y="619"/>
                      </a:cxn>
                      <a:cxn ang="0">
                        <a:pos x="46" y="556"/>
                      </a:cxn>
                      <a:cxn ang="0">
                        <a:pos x="13" y="524"/>
                      </a:cxn>
                      <a:cxn ang="0">
                        <a:pos x="24" y="481"/>
                      </a:cxn>
                      <a:cxn ang="0">
                        <a:pos x="35" y="428"/>
                      </a:cxn>
                      <a:cxn ang="0">
                        <a:pos x="58" y="363"/>
                      </a:cxn>
                      <a:cxn ang="0">
                        <a:pos x="104" y="353"/>
                      </a:cxn>
                      <a:cxn ang="0">
                        <a:pos x="104" y="182"/>
                      </a:cxn>
                      <a:cxn ang="0">
                        <a:pos x="149" y="65"/>
                      </a:cxn>
                      <a:cxn ang="0">
                        <a:pos x="227" y="23"/>
                      </a:cxn>
                      <a:cxn ang="0">
                        <a:pos x="318" y="12"/>
                      </a:cxn>
                      <a:cxn ang="0">
                        <a:pos x="420" y="12"/>
                      </a:cxn>
                      <a:cxn ang="0">
                        <a:pos x="465" y="23"/>
                      </a:cxn>
                      <a:cxn ang="0">
                        <a:pos x="556" y="12"/>
                      </a:cxn>
                      <a:cxn ang="0">
                        <a:pos x="612" y="23"/>
                      </a:cxn>
                      <a:cxn ang="0">
                        <a:pos x="681" y="23"/>
                      </a:cxn>
                      <a:cxn ang="0">
                        <a:pos x="726" y="12"/>
                      </a:cxn>
                      <a:cxn ang="0">
                        <a:pos x="748" y="65"/>
                      </a:cxn>
                      <a:cxn ang="0">
                        <a:pos x="748" y="55"/>
                      </a:cxn>
                      <a:cxn ang="0">
                        <a:pos x="748" y="108"/>
                      </a:cxn>
                      <a:cxn ang="0">
                        <a:pos x="772" y="171"/>
                      </a:cxn>
                      <a:cxn ang="0">
                        <a:pos x="804" y="214"/>
                      </a:cxn>
                      <a:cxn ang="0">
                        <a:pos x="804" y="257"/>
                      </a:cxn>
                      <a:cxn ang="0">
                        <a:pos x="759" y="279"/>
                      </a:cxn>
                      <a:cxn ang="0">
                        <a:pos x="748" y="322"/>
                      </a:cxn>
                      <a:cxn ang="0">
                        <a:pos x="737" y="363"/>
                      </a:cxn>
                      <a:cxn ang="0">
                        <a:pos x="737" y="459"/>
                      </a:cxn>
                      <a:cxn ang="0">
                        <a:pos x="714" y="513"/>
                      </a:cxn>
                      <a:cxn ang="0">
                        <a:pos x="668" y="566"/>
                      </a:cxn>
                      <a:cxn ang="0">
                        <a:pos x="657" y="619"/>
                      </a:cxn>
                      <a:cxn ang="0">
                        <a:pos x="636" y="662"/>
                      </a:cxn>
                      <a:cxn ang="0">
                        <a:pos x="623" y="725"/>
                      </a:cxn>
                      <a:cxn ang="0">
                        <a:pos x="577" y="748"/>
                      </a:cxn>
                      <a:cxn ang="0">
                        <a:pos x="590" y="778"/>
                      </a:cxn>
                      <a:cxn ang="0">
                        <a:pos x="636" y="811"/>
                      </a:cxn>
                      <a:cxn ang="0">
                        <a:pos x="668" y="854"/>
                      </a:cxn>
                      <a:cxn ang="0">
                        <a:pos x="692" y="907"/>
                      </a:cxn>
                    </a:cxnLst>
                    <a:rect l="0" t="0" r="r" b="b"/>
                    <a:pathLst>
                      <a:path w="828" h="1014">
                        <a:moveTo>
                          <a:pt x="714" y="917"/>
                        </a:moveTo>
                        <a:lnTo>
                          <a:pt x="714" y="929"/>
                        </a:lnTo>
                        <a:lnTo>
                          <a:pt x="714" y="939"/>
                        </a:lnTo>
                        <a:lnTo>
                          <a:pt x="726" y="949"/>
                        </a:lnTo>
                        <a:lnTo>
                          <a:pt x="714" y="949"/>
                        </a:lnTo>
                        <a:lnTo>
                          <a:pt x="703" y="949"/>
                        </a:lnTo>
                        <a:lnTo>
                          <a:pt x="681" y="949"/>
                        </a:lnTo>
                        <a:lnTo>
                          <a:pt x="668" y="949"/>
                        </a:lnTo>
                        <a:lnTo>
                          <a:pt x="657" y="949"/>
                        </a:lnTo>
                        <a:lnTo>
                          <a:pt x="646" y="949"/>
                        </a:lnTo>
                        <a:lnTo>
                          <a:pt x="636" y="972"/>
                        </a:lnTo>
                        <a:lnTo>
                          <a:pt x="623" y="972"/>
                        </a:lnTo>
                        <a:lnTo>
                          <a:pt x="601" y="1002"/>
                        </a:lnTo>
                        <a:lnTo>
                          <a:pt x="590" y="1002"/>
                        </a:lnTo>
                        <a:lnTo>
                          <a:pt x="577" y="992"/>
                        </a:lnTo>
                        <a:lnTo>
                          <a:pt x="567" y="992"/>
                        </a:lnTo>
                        <a:lnTo>
                          <a:pt x="556" y="1002"/>
                        </a:lnTo>
                        <a:lnTo>
                          <a:pt x="545" y="1002"/>
                        </a:lnTo>
                        <a:lnTo>
                          <a:pt x="532" y="1002"/>
                        </a:lnTo>
                        <a:lnTo>
                          <a:pt x="532" y="1014"/>
                        </a:lnTo>
                        <a:lnTo>
                          <a:pt x="532" y="1002"/>
                        </a:lnTo>
                        <a:lnTo>
                          <a:pt x="521" y="1002"/>
                        </a:lnTo>
                        <a:lnTo>
                          <a:pt x="521" y="992"/>
                        </a:lnTo>
                        <a:lnTo>
                          <a:pt x="510" y="992"/>
                        </a:lnTo>
                        <a:lnTo>
                          <a:pt x="510" y="1002"/>
                        </a:lnTo>
                        <a:lnTo>
                          <a:pt x="499" y="1002"/>
                        </a:lnTo>
                        <a:lnTo>
                          <a:pt x="489" y="1002"/>
                        </a:lnTo>
                        <a:lnTo>
                          <a:pt x="489" y="992"/>
                        </a:lnTo>
                        <a:lnTo>
                          <a:pt x="478" y="1002"/>
                        </a:lnTo>
                        <a:lnTo>
                          <a:pt x="465" y="1014"/>
                        </a:lnTo>
                        <a:lnTo>
                          <a:pt x="465" y="1002"/>
                        </a:lnTo>
                        <a:lnTo>
                          <a:pt x="454" y="1002"/>
                        </a:lnTo>
                        <a:lnTo>
                          <a:pt x="454" y="992"/>
                        </a:lnTo>
                        <a:lnTo>
                          <a:pt x="443" y="992"/>
                        </a:lnTo>
                        <a:lnTo>
                          <a:pt x="432" y="992"/>
                        </a:lnTo>
                        <a:lnTo>
                          <a:pt x="432" y="982"/>
                        </a:lnTo>
                        <a:lnTo>
                          <a:pt x="420" y="972"/>
                        </a:lnTo>
                        <a:lnTo>
                          <a:pt x="409" y="960"/>
                        </a:lnTo>
                        <a:lnTo>
                          <a:pt x="409" y="949"/>
                        </a:lnTo>
                        <a:lnTo>
                          <a:pt x="398" y="949"/>
                        </a:lnTo>
                        <a:lnTo>
                          <a:pt x="398" y="960"/>
                        </a:lnTo>
                        <a:lnTo>
                          <a:pt x="387" y="960"/>
                        </a:lnTo>
                        <a:lnTo>
                          <a:pt x="387" y="972"/>
                        </a:lnTo>
                        <a:lnTo>
                          <a:pt x="387" y="960"/>
                        </a:lnTo>
                        <a:lnTo>
                          <a:pt x="374" y="960"/>
                        </a:lnTo>
                        <a:lnTo>
                          <a:pt x="363" y="960"/>
                        </a:lnTo>
                        <a:lnTo>
                          <a:pt x="352" y="960"/>
                        </a:lnTo>
                        <a:lnTo>
                          <a:pt x="352" y="972"/>
                        </a:lnTo>
                        <a:lnTo>
                          <a:pt x="341" y="972"/>
                        </a:lnTo>
                        <a:lnTo>
                          <a:pt x="329" y="972"/>
                        </a:lnTo>
                        <a:lnTo>
                          <a:pt x="329" y="960"/>
                        </a:lnTo>
                        <a:lnTo>
                          <a:pt x="318" y="960"/>
                        </a:lnTo>
                        <a:lnTo>
                          <a:pt x="307" y="949"/>
                        </a:lnTo>
                        <a:lnTo>
                          <a:pt x="307" y="939"/>
                        </a:lnTo>
                        <a:lnTo>
                          <a:pt x="296" y="939"/>
                        </a:lnTo>
                        <a:lnTo>
                          <a:pt x="296" y="929"/>
                        </a:lnTo>
                        <a:lnTo>
                          <a:pt x="296" y="917"/>
                        </a:lnTo>
                        <a:lnTo>
                          <a:pt x="283" y="917"/>
                        </a:lnTo>
                        <a:lnTo>
                          <a:pt x="283" y="907"/>
                        </a:lnTo>
                        <a:lnTo>
                          <a:pt x="283" y="896"/>
                        </a:lnTo>
                        <a:lnTo>
                          <a:pt x="272" y="886"/>
                        </a:lnTo>
                        <a:lnTo>
                          <a:pt x="262" y="886"/>
                        </a:lnTo>
                        <a:lnTo>
                          <a:pt x="262" y="874"/>
                        </a:lnTo>
                        <a:lnTo>
                          <a:pt x="251" y="874"/>
                        </a:lnTo>
                        <a:lnTo>
                          <a:pt x="238" y="874"/>
                        </a:lnTo>
                        <a:lnTo>
                          <a:pt x="251" y="864"/>
                        </a:lnTo>
                        <a:lnTo>
                          <a:pt x="238" y="864"/>
                        </a:lnTo>
                        <a:lnTo>
                          <a:pt x="238" y="854"/>
                        </a:lnTo>
                        <a:lnTo>
                          <a:pt x="238" y="843"/>
                        </a:lnTo>
                        <a:lnTo>
                          <a:pt x="227" y="833"/>
                        </a:lnTo>
                        <a:lnTo>
                          <a:pt x="227" y="821"/>
                        </a:lnTo>
                        <a:lnTo>
                          <a:pt x="216" y="821"/>
                        </a:lnTo>
                        <a:lnTo>
                          <a:pt x="205" y="811"/>
                        </a:lnTo>
                        <a:lnTo>
                          <a:pt x="193" y="811"/>
                        </a:lnTo>
                        <a:lnTo>
                          <a:pt x="182" y="801"/>
                        </a:lnTo>
                        <a:lnTo>
                          <a:pt x="182" y="790"/>
                        </a:lnTo>
                        <a:lnTo>
                          <a:pt x="182" y="778"/>
                        </a:lnTo>
                        <a:lnTo>
                          <a:pt x="171" y="778"/>
                        </a:lnTo>
                        <a:lnTo>
                          <a:pt x="171" y="768"/>
                        </a:lnTo>
                        <a:lnTo>
                          <a:pt x="160" y="758"/>
                        </a:lnTo>
                        <a:lnTo>
                          <a:pt x="149" y="758"/>
                        </a:lnTo>
                        <a:lnTo>
                          <a:pt x="136" y="758"/>
                        </a:lnTo>
                        <a:lnTo>
                          <a:pt x="125" y="758"/>
                        </a:lnTo>
                        <a:lnTo>
                          <a:pt x="125" y="748"/>
                        </a:lnTo>
                        <a:lnTo>
                          <a:pt x="125" y="736"/>
                        </a:lnTo>
                        <a:lnTo>
                          <a:pt x="136" y="736"/>
                        </a:lnTo>
                        <a:lnTo>
                          <a:pt x="125" y="736"/>
                        </a:lnTo>
                        <a:lnTo>
                          <a:pt x="115" y="736"/>
                        </a:lnTo>
                        <a:lnTo>
                          <a:pt x="115" y="725"/>
                        </a:lnTo>
                        <a:lnTo>
                          <a:pt x="104" y="736"/>
                        </a:lnTo>
                        <a:lnTo>
                          <a:pt x="91" y="736"/>
                        </a:lnTo>
                        <a:lnTo>
                          <a:pt x="91" y="725"/>
                        </a:lnTo>
                        <a:lnTo>
                          <a:pt x="91" y="715"/>
                        </a:lnTo>
                        <a:lnTo>
                          <a:pt x="91" y="705"/>
                        </a:lnTo>
                        <a:lnTo>
                          <a:pt x="104" y="705"/>
                        </a:lnTo>
                        <a:lnTo>
                          <a:pt x="104" y="693"/>
                        </a:lnTo>
                        <a:lnTo>
                          <a:pt x="104" y="683"/>
                        </a:lnTo>
                        <a:lnTo>
                          <a:pt x="104" y="672"/>
                        </a:lnTo>
                        <a:lnTo>
                          <a:pt x="91" y="662"/>
                        </a:lnTo>
                        <a:lnTo>
                          <a:pt x="80" y="640"/>
                        </a:lnTo>
                        <a:lnTo>
                          <a:pt x="69" y="630"/>
                        </a:lnTo>
                        <a:lnTo>
                          <a:pt x="58" y="619"/>
                        </a:lnTo>
                        <a:lnTo>
                          <a:pt x="58" y="607"/>
                        </a:lnTo>
                        <a:lnTo>
                          <a:pt x="69" y="597"/>
                        </a:lnTo>
                        <a:lnTo>
                          <a:pt x="58" y="587"/>
                        </a:lnTo>
                        <a:lnTo>
                          <a:pt x="46" y="577"/>
                        </a:lnTo>
                        <a:lnTo>
                          <a:pt x="46" y="566"/>
                        </a:lnTo>
                        <a:lnTo>
                          <a:pt x="46" y="556"/>
                        </a:lnTo>
                        <a:lnTo>
                          <a:pt x="35" y="544"/>
                        </a:lnTo>
                        <a:lnTo>
                          <a:pt x="35" y="534"/>
                        </a:lnTo>
                        <a:lnTo>
                          <a:pt x="35" y="524"/>
                        </a:lnTo>
                        <a:lnTo>
                          <a:pt x="24" y="513"/>
                        </a:lnTo>
                        <a:lnTo>
                          <a:pt x="24" y="524"/>
                        </a:lnTo>
                        <a:lnTo>
                          <a:pt x="13" y="524"/>
                        </a:lnTo>
                        <a:lnTo>
                          <a:pt x="13" y="513"/>
                        </a:lnTo>
                        <a:lnTo>
                          <a:pt x="0" y="513"/>
                        </a:lnTo>
                        <a:lnTo>
                          <a:pt x="13" y="501"/>
                        </a:lnTo>
                        <a:lnTo>
                          <a:pt x="13" y="491"/>
                        </a:lnTo>
                        <a:lnTo>
                          <a:pt x="24" y="491"/>
                        </a:lnTo>
                        <a:lnTo>
                          <a:pt x="24" y="481"/>
                        </a:lnTo>
                        <a:lnTo>
                          <a:pt x="24" y="471"/>
                        </a:lnTo>
                        <a:lnTo>
                          <a:pt x="13" y="459"/>
                        </a:lnTo>
                        <a:lnTo>
                          <a:pt x="24" y="448"/>
                        </a:lnTo>
                        <a:lnTo>
                          <a:pt x="35" y="448"/>
                        </a:lnTo>
                        <a:lnTo>
                          <a:pt x="35" y="438"/>
                        </a:lnTo>
                        <a:lnTo>
                          <a:pt x="35" y="428"/>
                        </a:lnTo>
                        <a:lnTo>
                          <a:pt x="35" y="416"/>
                        </a:lnTo>
                        <a:lnTo>
                          <a:pt x="46" y="406"/>
                        </a:lnTo>
                        <a:lnTo>
                          <a:pt x="46" y="395"/>
                        </a:lnTo>
                        <a:lnTo>
                          <a:pt x="58" y="385"/>
                        </a:lnTo>
                        <a:lnTo>
                          <a:pt x="58" y="373"/>
                        </a:lnTo>
                        <a:lnTo>
                          <a:pt x="58" y="363"/>
                        </a:lnTo>
                        <a:lnTo>
                          <a:pt x="69" y="353"/>
                        </a:lnTo>
                        <a:lnTo>
                          <a:pt x="80" y="353"/>
                        </a:lnTo>
                        <a:lnTo>
                          <a:pt x="91" y="353"/>
                        </a:lnTo>
                        <a:lnTo>
                          <a:pt x="104" y="353"/>
                        </a:lnTo>
                        <a:lnTo>
                          <a:pt x="115" y="353"/>
                        </a:lnTo>
                        <a:lnTo>
                          <a:pt x="104" y="353"/>
                        </a:lnTo>
                        <a:lnTo>
                          <a:pt x="104" y="330"/>
                        </a:lnTo>
                        <a:lnTo>
                          <a:pt x="104" y="322"/>
                        </a:lnTo>
                        <a:lnTo>
                          <a:pt x="104" y="214"/>
                        </a:lnTo>
                        <a:lnTo>
                          <a:pt x="104" y="204"/>
                        </a:lnTo>
                        <a:lnTo>
                          <a:pt x="104" y="194"/>
                        </a:lnTo>
                        <a:lnTo>
                          <a:pt x="104" y="182"/>
                        </a:lnTo>
                        <a:lnTo>
                          <a:pt x="104" y="151"/>
                        </a:lnTo>
                        <a:lnTo>
                          <a:pt x="104" y="129"/>
                        </a:lnTo>
                        <a:lnTo>
                          <a:pt x="125" y="129"/>
                        </a:lnTo>
                        <a:lnTo>
                          <a:pt x="136" y="129"/>
                        </a:lnTo>
                        <a:lnTo>
                          <a:pt x="149" y="129"/>
                        </a:lnTo>
                        <a:lnTo>
                          <a:pt x="149" y="65"/>
                        </a:lnTo>
                        <a:lnTo>
                          <a:pt x="149" y="12"/>
                        </a:lnTo>
                        <a:lnTo>
                          <a:pt x="160" y="12"/>
                        </a:lnTo>
                        <a:lnTo>
                          <a:pt x="171" y="12"/>
                        </a:lnTo>
                        <a:lnTo>
                          <a:pt x="182" y="12"/>
                        </a:lnTo>
                        <a:lnTo>
                          <a:pt x="216" y="12"/>
                        </a:lnTo>
                        <a:lnTo>
                          <a:pt x="227" y="23"/>
                        </a:lnTo>
                        <a:lnTo>
                          <a:pt x="238" y="23"/>
                        </a:lnTo>
                        <a:lnTo>
                          <a:pt x="251" y="12"/>
                        </a:lnTo>
                        <a:lnTo>
                          <a:pt x="262" y="23"/>
                        </a:lnTo>
                        <a:lnTo>
                          <a:pt x="283" y="12"/>
                        </a:lnTo>
                        <a:lnTo>
                          <a:pt x="307" y="12"/>
                        </a:lnTo>
                        <a:lnTo>
                          <a:pt x="318" y="12"/>
                        </a:lnTo>
                        <a:lnTo>
                          <a:pt x="341" y="23"/>
                        </a:lnTo>
                        <a:lnTo>
                          <a:pt x="352" y="23"/>
                        </a:lnTo>
                        <a:lnTo>
                          <a:pt x="374" y="23"/>
                        </a:lnTo>
                        <a:lnTo>
                          <a:pt x="398" y="12"/>
                        </a:lnTo>
                        <a:lnTo>
                          <a:pt x="409" y="12"/>
                        </a:lnTo>
                        <a:lnTo>
                          <a:pt x="420" y="12"/>
                        </a:lnTo>
                        <a:lnTo>
                          <a:pt x="432" y="12"/>
                        </a:lnTo>
                        <a:lnTo>
                          <a:pt x="454" y="23"/>
                        </a:lnTo>
                        <a:lnTo>
                          <a:pt x="454" y="12"/>
                        </a:lnTo>
                        <a:lnTo>
                          <a:pt x="465" y="0"/>
                        </a:lnTo>
                        <a:lnTo>
                          <a:pt x="465" y="12"/>
                        </a:lnTo>
                        <a:lnTo>
                          <a:pt x="465" y="23"/>
                        </a:lnTo>
                        <a:lnTo>
                          <a:pt x="465" y="12"/>
                        </a:lnTo>
                        <a:lnTo>
                          <a:pt x="489" y="12"/>
                        </a:lnTo>
                        <a:lnTo>
                          <a:pt x="510" y="12"/>
                        </a:lnTo>
                        <a:lnTo>
                          <a:pt x="521" y="12"/>
                        </a:lnTo>
                        <a:lnTo>
                          <a:pt x="545" y="12"/>
                        </a:lnTo>
                        <a:lnTo>
                          <a:pt x="556" y="12"/>
                        </a:lnTo>
                        <a:lnTo>
                          <a:pt x="567" y="12"/>
                        </a:lnTo>
                        <a:lnTo>
                          <a:pt x="577" y="12"/>
                        </a:lnTo>
                        <a:lnTo>
                          <a:pt x="590" y="12"/>
                        </a:lnTo>
                        <a:lnTo>
                          <a:pt x="590" y="23"/>
                        </a:lnTo>
                        <a:lnTo>
                          <a:pt x="601" y="23"/>
                        </a:lnTo>
                        <a:lnTo>
                          <a:pt x="612" y="23"/>
                        </a:lnTo>
                        <a:lnTo>
                          <a:pt x="623" y="23"/>
                        </a:lnTo>
                        <a:lnTo>
                          <a:pt x="636" y="12"/>
                        </a:lnTo>
                        <a:lnTo>
                          <a:pt x="646" y="12"/>
                        </a:lnTo>
                        <a:lnTo>
                          <a:pt x="657" y="12"/>
                        </a:lnTo>
                        <a:lnTo>
                          <a:pt x="657" y="23"/>
                        </a:lnTo>
                        <a:lnTo>
                          <a:pt x="681" y="23"/>
                        </a:lnTo>
                        <a:lnTo>
                          <a:pt x="692" y="12"/>
                        </a:lnTo>
                        <a:lnTo>
                          <a:pt x="703" y="12"/>
                        </a:lnTo>
                        <a:lnTo>
                          <a:pt x="714" y="12"/>
                        </a:lnTo>
                        <a:lnTo>
                          <a:pt x="714" y="23"/>
                        </a:lnTo>
                        <a:lnTo>
                          <a:pt x="726" y="23"/>
                        </a:lnTo>
                        <a:lnTo>
                          <a:pt x="726" y="12"/>
                        </a:lnTo>
                        <a:lnTo>
                          <a:pt x="737" y="12"/>
                        </a:lnTo>
                        <a:lnTo>
                          <a:pt x="737" y="23"/>
                        </a:lnTo>
                        <a:lnTo>
                          <a:pt x="737" y="33"/>
                        </a:lnTo>
                        <a:lnTo>
                          <a:pt x="737" y="43"/>
                        </a:lnTo>
                        <a:lnTo>
                          <a:pt x="748" y="55"/>
                        </a:lnTo>
                        <a:lnTo>
                          <a:pt x="748" y="65"/>
                        </a:lnTo>
                        <a:lnTo>
                          <a:pt x="759" y="65"/>
                        </a:lnTo>
                        <a:lnTo>
                          <a:pt x="759" y="76"/>
                        </a:lnTo>
                        <a:lnTo>
                          <a:pt x="748" y="65"/>
                        </a:lnTo>
                        <a:lnTo>
                          <a:pt x="759" y="65"/>
                        </a:lnTo>
                        <a:lnTo>
                          <a:pt x="748" y="65"/>
                        </a:lnTo>
                        <a:lnTo>
                          <a:pt x="748" y="55"/>
                        </a:lnTo>
                        <a:lnTo>
                          <a:pt x="748" y="65"/>
                        </a:lnTo>
                        <a:lnTo>
                          <a:pt x="748" y="76"/>
                        </a:lnTo>
                        <a:lnTo>
                          <a:pt x="748" y="86"/>
                        </a:lnTo>
                        <a:lnTo>
                          <a:pt x="759" y="96"/>
                        </a:lnTo>
                        <a:lnTo>
                          <a:pt x="748" y="96"/>
                        </a:lnTo>
                        <a:lnTo>
                          <a:pt x="748" y="108"/>
                        </a:lnTo>
                        <a:lnTo>
                          <a:pt x="759" y="129"/>
                        </a:lnTo>
                        <a:lnTo>
                          <a:pt x="759" y="139"/>
                        </a:lnTo>
                        <a:lnTo>
                          <a:pt x="759" y="151"/>
                        </a:lnTo>
                        <a:lnTo>
                          <a:pt x="759" y="161"/>
                        </a:lnTo>
                        <a:lnTo>
                          <a:pt x="759" y="171"/>
                        </a:lnTo>
                        <a:lnTo>
                          <a:pt x="772" y="171"/>
                        </a:lnTo>
                        <a:lnTo>
                          <a:pt x="772" y="182"/>
                        </a:lnTo>
                        <a:lnTo>
                          <a:pt x="772" y="194"/>
                        </a:lnTo>
                        <a:lnTo>
                          <a:pt x="783" y="194"/>
                        </a:lnTo>
                        <a:lnTo>
                          <a:pt x="794" y="204"/>
                        </a:lnTo>
                        <a:lnTo>
                          <a:pt x="804" y="204"/>
                        </a:lnTo>
                        <a:lnTo>
                          <a:pt x="804" y="214"/>
                        </a:lnTo>
                        <a:lnTo>
                          <a:pt x="817" y="224"/>
                        </a:lnTo>
                        <a:lnTo>
                          <a:pt x="828" y="224"/>
                        </a:lnTo>
                        <a:lnTo>
                          <a:pt x="828" y="236"/>
                        </a:lnTo>
                        <a:lnTo>
                          <a:pt x="817" y="247"/>
                        </a:lnTo>
                        <a:lnTo>
                          <a:pt x="817" y="257"/>
                        </a:lnTo>
                        <a:lnTo>
                          <a:pt x="804" y="257"/>
                        </a:lnTo>
                        <a:lnTo>
                          <a:pt x="794" y="267"/>
                        </a:lnTo>
                        <a:lnTo>
                          <a:pt x="783" y="267"/>
                        </a:lnTo>
                        <a:lnTo>
                          <a:pt x="783" y="279"/>
                        </a:lnTo>
                        <a:lnTo>
                          <a:pt x="772" y="289"/>
                        </a:lnTo>
                        <a:lnTo>
                          <a:pt x="759" y="289"/>
                        </a:lnTo>
                        <a:lnTo>
                          <a:pt x="759" y="279"/>
                        </a:lnTo>
                        <a:lnTo>
                          <a:pt x="748" y="279"/>
                        </a:lnTo>
                        <a:lnTo>
                          <a:pt x="759" y="289"/>
                        </a:lnTo>
                        <a:lnTo>
                          <a:pt x="759" y="300"/>
                        </a:lnTo>
                        <a:lnTo>
                          <a:pt x="748" y="300"/>
                        </a:lnTo>
                        <a:lnTo>
                          <a:pt x="748" y="310"/>
                        </a:lnTo>
                        <a:lnTo>
                          <a:pt x="748" y="322"/>
                        </a:lnTo>
                        <a:lnTo>
                          <a:pt x="759" y="322"/>
                        </a:lnTo>
                        <a:lnTo>
                          <a:pt x="748" y="330"/>
                        </a:lnTo>
                        <a:lnTo>
                          <a:pt x="748" y="342"/>
                        </a:lnTo>
                        <a:lnTo>
                          <a:pt x="748" y="353"/>
                        </a:lnTo>
                        <a:lnTo>
                          <a:pt x="737" y="353"/>
                        </a:lnTo>
                        <a:lnTo>
                          <a:pt x="737" y="363"/>
                        </a:lnTo>
                        <a:lnTo>
                          <a:pt x="737" y="373"/>
                        </a:lnTo>
                        <a:lnTo>
                          <a:pt x="737" y="385"/>
                        </a:lnTo>
                        <a:lnTo>
                          <a:pt x="737" y="428"/>
                        </a:lnTo>
                        <a:lnTo>
                          <a:pt x="737" y="438"/>
                        </a:lnTo>
                        <a:lnTo>
                          <a:pt x="737" y="448"/>
                        </a:lnTo>
                        <a:lnTo>
                          <a:pt x="737" y="459"/>
                        </a:lnTo>
                        <a:lnTo>
                          <a:pt x="737" y="471"/>
                        </a:lnTo>
                        <a:lnTo>
                          <a:pt x="726" y="471"/>
                        </a:lnTo>
                        <a:lnTo>
                          <a:pt x="726" y="481"/>
                        </a:lnTo>
                        <a:lnTo>
                          <a:pt x="726" y="501"/>
                        </a:lnTo>
                        <a:lnTo>
                          <a:pt x="726" y="513"/>
                        </a:lnTo>
                        <a:lnTo>
                          <a:pt x="714" y="513"/>
                        </a:lnTo>
                        <a:lnTo>
                          <a:pt x="703" y="524"/>
                        </a:lnTo>
                        <a:lnTo>
                          <a:pt x="692" y="524"/>
                        </a:lnTo>
                        <a:lnTo>
                          <a:pt x="681" y="544"/>
                        </a:lnTo>
                        <a:lnTo>
                          <a:pt x="681" y="556"/>
                        </a:lnTo>
                        <a:lnTo>
                          <a:pt x="681" y="566"/>
                        </a:lnTo>
                        <a:lnTo>
                          <a:pt x="668" y="566"/>
                        </a:lnTo>
                        <a:lnTo>
                          <a:pt x="668" y="577"/>
                        </a:lnTo>
                        <a:lnTo>
                          <a:pt x="668" y="587"/>
                        </a:lnTo>
                        <a:lnTo>
                          <a:pt x="668" y="597"/>
                        </a:lnTo>
                        <a:lnTo>
                          <a:pt x="668" y="607"/>
                        </a:lnTo>
                        <a:lnTo>
                          <a:pt x="668" y="619"/>
                        </a:lnTo>
                        <a:lnTo>
                          <a:pt x="657" y="619"/>
                        </a:lnTo>
                        <a:lnTo>
                          <a:pt x="646" y="619"/>
                        </a:lnTo>
                        <a:lnTo>
                          <a:pt x="636" y="619"/>
                        </a:lnTo>
                        <a:lnTo>
                          <a:pt x="636" y="630"/>
                        </a:lnTo>
                        <a:lnTo>
                          <a:pt x="636" y="640"/>
                        </a:lnTo>
                        <a:lnTo>
                          <a:pt x="636" y="650"/>
                        </a:lnTo>
                        <a:lnTo>
                          <a:pt x="636" y="662"/>
                        </a:lnTo>
                        <a:lnTo>
                          <a:pt x="636" y="672"/>
                        </a:lnTo>
                        <a:lnTo>
                          <a:pt x="623" y="672"/>
                        </a:lnTo>
                        <a:lnTo>
                          <a:pt x="623" y="683"/>
                        </a:lnTo>
                        <a:lnTo>
                          <a:pt x="623" y="693"/>
                        </a:lnTo>
                        <a:lnTo>
                          <a:pt x="623" y="715"/>
                        </a:lnTo>
                        <a:lnTo>
                          <a:pt x="623" y="725"/>
                        </a:lnTo>
                        <a:lnTo>
                          <a:pt x="623" y="736"/>
                        </a:lnTo>
                        <a:lnTo>
                          <a:pt x="623" y="748"/>
                        </a:lnTo>
                        <a:lnTo>
                          <a:pt x="612" y="748"/>
                        </a:lnTo>
                        <a:lnTo>
                          <a:pt x="601" y="748"/>
                        </a:lnTo>
                        <a:lnTo>
                          <a:pt x="590" y="748"/>
                        </a:lnTo>
                        <a:lnTo>
                          <a:pt x="577" y="748"/>
                        </a:lnTo>
                        <a:lnTo>
                          <a:pt x="577" y="758"/>
                        </a:lnTo>
                        <a:lnTo>
                          <a:pt x="577" y="768"/>
                        </a:lnTo>
                        <a:lnTo>
                          <a:pt x="567" y="768"/>
                        </a:lnTo>
                        <a:lnTo>
                          <a:pt x="567" y="778"/>
                        </a:lnTo>
                        <a:lnTo>
                          <a:pt x="577" y="778"/>
                        </a:lnTo>
                        <a:lnTo>
                          <a:pt x="590" y="778"/>
                        </a:lnTo>
                        <a:lnTo>
                          <a:pt x="601" y="790"/>
                        </a:lnTo>
                        <a:lnTo>
                          <a:pt x="612" y="790"/>
                        </a:lnTo>
                        <a:lnTo>
                          <a:pt x="612" y="801"/>
                        </a:lnTo>
                        <a:lnTo>
                          <a:pt x="623" y="801"/>
                        </a:lnTo>
                        <a:lnTo>
                          <a:pt x="623" y="811"/>
                        </a:lnTo>
                        <a:lnTo>
                          <a:pt x="636" y="811"/>
                        </a:lnTo>
                        <a:lnTo>
                          <a:pt x="636" y="821"/>
                        </a:lnTo>
                        <a:lnTo>
                          <a:pt x="646" y="821"/>
                        </a:lnTo>
                        <a:lnTo>
                          <a:pt x="646" y="833"/>
                        </a:lnTo>
                        <a:lnTo>
                          <a:pt x="646" y="843"/>
                        </a:lnTo>
                        <a:lnTo>
                          <a:pt x="657" y="843"/>
                        </a:lnTo>
                        <a:lnTo>
                          <a:pt x="668" y="854"/>
                        </a:lnTo>
                        <a:lnTo>
                          <a:pt x="668" y="864"/>
                        </a:lnTo>
                        <a:lnTo>
                          <a:pt x="668" y="874"/>
                        </a:lnTo>
                        <a:lnTo>
                          <a:pt x="668" y="886"/>
                        </a:lnTo>
                        <a:lnTo>
                          <a:pt x="681" y="886"/>
                        </a:lnTo>
                        <a:lnTo>
                          <a:pt x="681" y="896"/>
                        </a:lnTo>
                        <a:lnTo>
                          <a:pt x="692" y="907"/>
                        </a:lnTo>
                        <a:lnTo>
                          <a:pt x="692" y="917"/>
                        </a:lnTo>
                        <a:lnTo>
                          <a:pt x="692" y="907"/>
                        </a:lnTo>
                        <a:lnTo>
                          <a:pt x="703" y="907"/>
                        </a:lnTo>
                        <a:lnTo>
                          <a:pt x="714" y="907"/>
                        </a:lnTo>
                        <a:lnTo>
                          <a:pt x="714" y="917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17526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27"/>
                  <p:cNvSpPr>
                    <a:spLocks/>
                  </p:cNvSpPr>
                  <p:nvPr/>
                </p:nvSpPr>
                <p:spPr bwMode="auto">
                  <a:xfrm>
                    <a:off x="3014" y="631"/>
                    <a:ext cx="320" cy="212"/>
                  </a:xfrm>
                  <a:custGeom>
                    <a:avLst/>
                    <a:gdLst/>
                    <a:ahLst/>
                    <a:cxnLst>
                      <a:cxn ang="0">
                        <a:pos x="0" y="224"/>
                      </a:cxn>
                      <a:cxn ang="0">
                        <a:pos x="24" y="212"/>
                      </a:cxn>
                      <a:cxn ang="0">
                        <a:pos x="24" y="191"/>
                      </a:cxn>
                      <a:cxn ang="0">
                        <a:pos x="34" y="181"/>
                      </a:cxn>
                      <a:cxn ang="0">
                        <a:pos x="45" y="159"/>
                      </a:cxn>
                      <a:cxn ang="0">
                        <a:pos x="24" y="148"/>
                      </a:cxn>
                      <a:cxn ang="0">
                        <a:pos x="11" y="138"/>
                      </a:cxn>
                      <a:cxn ang="0">
                        <a:pos x="0" y="126"/>
                      </a:cxn>
                      <a:cxn ang="0">
                        <a:pos x="11" y="116"/>
                      </a:cxn>
                      <a:cxn ang="0">
                        <a:pos x="0" y="95"/>
                      </a:cxn>
                      <a:cxn ang="0">
                        <a:pos x="0" y="73"/>
                      </a:cxn>
                      <a:cxn ang="0">
                        <a:pos x="11" y="73"/>
                      </a:cxn>
                      <a:cxn ang="0">
                        <a:pos x="24" y="63"/>
                      </a:cxn>
                      <a:cxn ang="0">
                        <a:pos x="34" y="53"/>
                      </a:cxn>
                      <a:cxn ang="0">
                        <a:pos x="24" y="42"/>
                      </a:cxn>
                      <a:cxn ang="0">
                        <a:pos x="45" y="30"/>
                      </a:cxn>
                      <a:cxn ang="0">
                        <a:pos x="56" y="30"/>
                      </a:cxn>
                      <a:cxn ang="0">
                        <a:pos x="69" y="30"/>
                      </a:cxn>
                      <a:cxn ang="0">
                        <a:pos x="91" y="30"/>
                      </a:cxn>
                      <a:cxn ang="0">
                        <a:pos x="114" y="20"/>
                      </a:cxn>
                      <a:cxn ang="0">
                        <a:pos x="125" y="30"/>
                      </a:cxn>
                      <a:cxn ang="0">
                        <a:pos x="147" y="30"/>
                      </a:cxn>
                      <a:cxn ang="0">
                        <a:pos x="171" y="30"/>
                      </a:cxn>
                      <a:cxn ang="0">
                        <a:pos x="192" y="30"/>
                      </a:cxn>
                      <a:cxn ang="0">
                        <a:pos x="205" y="20"/>
                      </a:cxn>
                      <a:cxn ang="0">
                        <a:pos x="227" y="10"/>
                      </a:cxn>
                      <a:cxn ang="0">
                        <a:pos x="249" y="10"/>
                      </a:cxn>
                      <a:cxn ang="0">
                        <a:pos x="272" y="10"/>
                      </a:cxn>
                      <a:cxn ang="0">
                        <a:pos x="283" y="0"/>
                      </a:cxn>
                      <a:cxn ang="0">
                        <a:pos x="294" y="10"/>
                      </a:cxn>
                      <a:cxn ang="0">
                        <a:pos x="272" y="42"/>
                      </a:cxn>
                      <a:cxn ang="0">
                        <a:pos x="249" y="42"/>
                      </a:cxn>
                      <a:cxn ang="0">
                        <a:pos x="249" y="73"/>
                      </a:cxn>
                      <a:cxn ang="0">
                        <a:pos x="260" y="85"/>
                      </a:cxn>
                      <a:cxn ang="0">
                        <a:pos x="260" y="106"/>
                      </a:cxn>
                      <a:cxn ang="0">
                        <a:pos x="260" y="126"/>
                      </a:cxn>
                      <a:cxn ang="0">
                        <a:pos x="260" y="148"/>
                      </a:cxn>
                      <a:cxn ang="0">
                        <a:pos x="249" y="159"/>
                      </a:cxn>
                      <a:cxn ang="0">
                        <a:pos x="216" y="181"/>
                      </a:cxn>
                      <a:cxn ang="0">
                        <a:pos x="192" y="191"/>
                      </a:cxn>
                      <a:cxn ang="0">
                        <a:pos x="160" y="212"/>
                      </a:cxn>
                      <a:cxn ang="0">
                        <a:pos x="147" y="224"/>
                      </a:cxn>
                      <a:cxn ang="0">
                        <a:pos x="125" y="234"/>
                      </a:cxn>
                      <a:cxn ang="0">
                        <a:pos x="102" y="254"/>
                      </a:cxn>
                      <a:cxn ang="0">
                        <a:pos x="69" y="266"/>
                      </a:cxn>
                      <a:cxn ang="0">
                        <a:pos x="45" y="266"/>
                      </a:cxn>
                      <a:cxn ang="0">
                        <a:pos x="24" y="254"/>
                      </a:cxn>
                      <a:cxn ang="0">
                        <a:pos x="11" y="244"/>
                      </a:cxn>
                      <a:cxn ang="0">
                        <a:pos x="11" y="244"/>
                      </a:cxn>
                      <a:cxn ang="0">
                        <a:pos x="11" y="224"/>
                      </a:cxn>
                    </a:cxnLst>
                    <a:rect l="0" t="0" r="r" b="b"/>
                    <a:pathLst>
                      <a:path w="294" h="266">
                        <a:moveTo>
                          <a:pt x="11" y="224"/>
                        </a:moveTo>
                        <a:lnTo>
                          <a:pt x="0" y="224"/>
                        </a:lnTo>
                        <a:lnTo>
                          <a:pt x="11" y="212"/>
                        </a:lnTo>
                        <a:lnTo>
                          <a:pt x="24" y="212"/>
                        </a:lnTo>
                        <a:lnTo>
                          <a:pt x="24" y="201"/>
                        </a:lnTo>
                        <a:lnTo>
                          <a:pt x="24" y="191"/>
                        </a:lnTo>
                        <a:lnTo>
                          <a:pt x="34" y="191"/>
                        </a:lnTo>
                        <a:lnTo>
                          <a:pt x="34" y="181"/>
                        </a:lnTo>
                        <a:lnTo>
                          <a:pt x="45" y="169"/>
                        </a:lnTo>
                        <a:lnTo>
                          <a:pt x="45" y="159"/>
                        </a:lnTo>
                        <a:lnTo>
                          <a:pt x="34" y="148"/>
                        </a:lnTo>
                        <a:lnTo>
                          <a:pt x="24" y="148"/>
                        </a:lnTo>
                        <a:lnTo>
                          <a:pt x="11" y="148"/>
                        </a:lnTo>
                        <a:lnTo>
                          <a:pt x="11" y="138"/>
                        </a:lnTo>
                        <a:lnTo>
                          <a:pt x="11" y="126"/>
                        </a:lnTo>
                        <a:lnTo>
                          <a:pt x="0" y="126"/>
                        </a:lnTo>
                        <a:lnTo>
                          <a:pt x="0" y="116"/>
                        </a:lnTo>
                        <a:lnTo>
                          <a:pt x="11" y="116"/>
                        </a:lnTo>
                        <a:lnTo>
                          <a:pt x="0" y="106"/>
                        </a:lnTo>
                        <a:lnTo>
                          <a:pt x="0" y="95"/>
                        </a:lnTo>
                        <a:lnTo>
                          <a:pt x="0" y="85"/>
                        </a:lnTo>
                        <a:lnTo>
                          <a:pt x="0" y="73"/>
                        </a:lnTo>
                        <a:lnTo>
                          <a:pt x="11" y="85"/>
                        </a:lnTo>
                        <a:lnTo>
                          <a:pt x="11" y="73"/>
                        </a:lnTo>
                        <a:lnTo>
                          <a:pt x="24" y="73"/>
                        </a:lnTo>
                        <a:lnTo>
                          <a:pt x="24" y="63"/>
                        </a:lnTo>
                        <a:lnTo>
                          <a:pt x="34" y="63"/>
                        </a:lnTo>
                        <a:lnTo>
                          <a:pt x="34" y="53"/>
                        </a:lnTo>
                        <a:lnTo>
                          <a:pt x="24" y="53"/>
                        </a:lnTo>
                        <a:lnTo>
                          <a:pt x="24" y="42"/>
                        </a:lnTo>
                        <a:lnTo>
                          <a:pt x="34" y="30"/>
                        </a:lnTo>
                        <a:lnTo>
                          <a:pt x="45" y="30"/>
                        </a:lnTo>
                        <a:lnTo>
                          <a:pt x="56" y="42"/>
                        </a:lnTo>
                        <a:lnTo>
                          <a:pt x="56" y="30"/>
                        </a:lnTo>
                        <a:lnTo>
                          <a:pt x="69" y="42"/>
                        </a:lnTo>
                        <a:lnTo>
                          <a:pt x="69" y="30"/>
                        </a:lnTo>
                        <a:lnTo>
                          <a:pt x="80" y="30"/>
                        </a:lnTo>
                        <a:lnTo>
                          <a:pt x="91" y="30"/>
                        </a:lnTo>
                        <a:lnTo>
                          <a:pt x="102" y="20"/>
                        </a:lnTo>
                        <a:lnTo>
                          <a:pt x="114" y="20"/>
                        </a:lnTo>
                        <a:lnTo>
                          <a:pt x="114" y="30"/>
                        </a:lnTo>
                        <a:lnTo>
                          <a:pt x="125" y="30"/>
                        </a:lnTo>
                        <a:lnTo>
                          <a:pt x="136" y="30"/>
                        </a:lnTo>
                        <a:lnTo>
                          <a:pt x="147" y="30"/>
                        </a:lnTo>
                        <a:lnTo>
                          <a:pt x="160" y="30"/>
                        </a:lnTo>
                        <a:lnTo>
                          <a:pt x="171" y="30"/>
                        </a:lnTo>
                        <a:lnTo>
                          <a:pt x="182" y="30"/>
                        </a:lnTo>
                        <a:lnTo>
                          <a:pt x="192" y="30"/>
                        </a:lnTo>
                        <a:lnTo>
                          <a:pt x="192" y="20"/>
                        </a:lnTo>
                        <a:lnTo>
                          <a:pt x="205" y="20"/>
                        </a:lnTo>
                        <a:lnTo>
                          <a:pt x="216" y="10"/>
                        </a:lnTo>
                        <a:lnTo>
                          <a:pt x="227" y="10"/>
                        </a:lnTo>
                        <a:lnTo>
                          <a:pt x="238" y="10"/>
                        </a:lnTo>
                        <a:lnTo>
                          <a:pt x="249" y="10"/>
                        </a:lnTo>
                        <a:lnTo>
                          <a:pt x="260" y="10"/>
                        </a:lnTo>
                        <a:lnTo>
                          <a:pt x="272" y="10"/>
                        </a:lnTo>
                        <a:lnTo>
                          <a:pt x="283" y="10"/>
                        </a:lnTo>
                        <a:lnTo>
                          <a:pt x="283" y="0"/>
                        </a:lnTo>
                        <a:lnTo>
                          <a:pt x="294" y="0"/>
                        </a:lnTo>
                        <a:lnTo>
                          <a:pt x="294" y="10"/>
                        </a:lnTo>
                        <a:lnTo>
                          <a:pt x="294" y="20"/>
                        </a:lnTo>
                        <a:lnTo>
                          <a:pt x="272" y="42"/>
                        </a:lnTo>
                        <a:lnTo>
                          <a:pt x="260" y="42"/>
                        </a:lnTo>
                        <a:lnTo>
                          <a:pt x="249" y="42"/>
                        </a:lnTo>
                        <a:lnTo>
                          <a:pt x="249" y="53"/>
                        </a:lnTo>
                        <a:lnTo>
                          <a:pt x="249" y="73"/>
                        </a:lnTo>
                        <a:lnTo>
                          <a:pt x="260" y="73"/>
                        </a:lnTo>
                        <a:lnTo>
                          <a:pt x="260" y="85"/>
                        </a:lnTo>
                        <a:lnTo>
                          <a:pt x="260" y="95"/>
                        </a:lnTo>
                        <a:lnTo>
                          <a:pt x="260" y="106"/>
                        </a:lnTo>
                        <a:lnTo>
                          <a:pt x="260" y="116"/>
                        </a:lnTo>
                        <a:lnTo>
                          <a:pt x="260" y="126"/>
                        </a:lnTo>
                        <a:lnTo>
                          <a:pt x="260" y="138"/>
                        </a:lnTo>
                        <a:lnTo>
                          <a:pt x="260" y="148"/>
                        </a:lnTo>
                        <a:lnTo>
                          <a:pt x="260" y="159"/>
                        </a:lnTo>
                        <a:lnTo>
                          <a:pt x="249" y="159"/>
                        </a:lnTo>
                        <a:lnTo>
                          <a:pt x="238" y="169"/>
                        </a:lnTo>
                        <a:lnTo>
                          <a:pt x="216" y="181"/>
                        </a:lnTo>
                        <a:lnTo>
                          <a:pt x="205" y="191"/>
                        </a:lnTo>
                        <a:lnTo>
                          <a:pt x="192" y="191"/>
                        </a:lnTo>
                        <a:lnTo>
                          <a:pt x="182" y="201"/>
                        </a:lnTo>
                        <a:lnTo>
                          <a:pt x="160" y="212"/>
                        </a:lnTo>
                        <a:lnTo>
                          <a:pt x="147" y="212"/>
                        </a:lnTo>
                        <a:lnTo>
                          <a:pt x="147" y="224"/>
                        </a:lnTo>
                        <a:lnTo>
                          <a:pt x="136" y="224"/>
                        </a:lnTo>
                        <a:lnTo>
                          <a:pt x="125" y="234"/>
                        </a:lnTo>
                        <a:lnTo>
                          <a:pt x="102" y="244"/>
                        </a:lnTo>
                        <a:lnTo>
                          <a:pt x="102" y="254"/>
                        </a:lnTo>
                        <a:lnTo>
                          <a:pt x="80" y="254"/>
                        </a:lnTo>
                        <a:lnTo>
                          <a:pt x="69" y="266"/>
                        </a:lnTo>
                        <a:lnTo>
                          <a:pt x="56" y="266"/>
                        </a:lnTo>
                        <a:lnTo>
                          <a:pt x="45" y="266"/>
                        </a:lnTo>
                        <a:lnTo>
                          <a:pt x="34" y="254"/>
                        </a:lnTo>
                        <a:lnTo>
                          <a:pt x="24" y="254"/>
                        </a:lnTo>
                        <a:lnTo>
                          <a:pt x="24" y="244"/>
                        </a:lnTo>
                        <a:lnTo>
                          <a:pt x="11" y="244"/>
                        </a:lnTo>
                        <a:lnTo>
                          <a:pt x="11" y="254"/>
                        </a:lnTo>
                        <a:lnTo>
                          <a:pt x="11" y="244"/>
                        </a:lnTo>
                        <a:lnTo>
                          <a:pt x="11" y="234"/>
                        </a:lnTo>
                        <a:lnTo>
                          <a:pt x="11" y="224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17526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28"/>
                  <p:cNvSpPr>
                    <a:spLocks noEditPoints="1"/>
                  </p:cNvSpPr>
                  <p:nvPr/>
                </p:nvSpPr>
                <p:spPr bwMode="auto">
                  <a:xfrm>
                    <a:off x="3927" y="1115"/>
                    <a:ext cx="245" cy="144"/>
                  </a:xfrm>
                  <a:custGeom>
                    <a:avLst/>
                    <a:gdLst/>
                    <a:ahLst/>
                    <a:cxnLst>
                      <a:cxn ang="0">
                        <a:pos x="214" y="73"/>
                      </a:cxn>
                      <a:cxn ang="0">
                        <a:pos x="214" y="53"/>
                      </a:cxn>
                      <a:cxn ang="0">
                        <a:pos x="203" y="63"/>
                      </a:cxn>
                      <a:cxn ang="0">
                        <a:pos x="203" y="85"/>
                      </a:cxn>
                      <a:cxn ang="0">
                        <a:pos x="214" y="95"/>
                      </a:cxn>
                      <a:cxn ang="0">
                        <a:pos x="203" y="106"/>
                      </a:cxn>
                      <a:cxn ang="0">
                        <a:pos x="192" y="128"/>
                      </a:cxn>
                      <a:cxn ang="0">
                        <a:pos x="192" y="148"/>
                      </a:cxn>
                      <a:cxn ang="0">
                        <a:pos x="179" y="159"/>
                      </a:cxn>
                      <a:cxn ang="0">
                        <a:pos x="179" y="181"/>
                      </a:cxn>
                      <a:cxn ang="0">
                        <a:pos x="0" y="106"/>
                      </a:cxn>
                      <a:cxn ang="0">
                        <a:pos x="11" y="95"/>
                      </a:cxn>
                      <a:cxn ang="0">
                        <a:pos x="22" y="116"/>
                      </a:cxn>
                      <a:cxn ang="0">
                        <a:pos x="34" y="106"/>
                      </a:cxn>
                      <a:cxn ang="0">
                        <a:pos x="45" y="95"/>
                      </a:cxn>
                      <a:cxn ang="0">
                        <a:pos x="56" y="106"/>
                      </a:cxn>
                      <a:cxn ang="0">
                        <a:pos x="78" y="106"/>
                      </a:cxn>
                      <a:cxn ang="0">
                        <a:pos x="101" y="106"/>
                      </a:cxn>
                      <a:cxn ang="0">
                        <a:pos x="123" y="106"/>
                      </a:cxn>
                      <a:cxn ang="0">
                        <a:pos x="134" y="95"/>
                      </a:cxn>
                      <a:cxn ang="0">
                        <a:pos x="147" y="85"/>
                      </a:cxn>
                      <a:cxn ang="0">
                        <a:pos x="147" y="63"/>
                      </a:cxn>
                      <a:cxn ang="0">
                        <a:pos x="158" y="53"/>
                      </a:cxn>
                      <a:cxn ang="0">
                        <a:pos x="169" y="42"/>
                      </a:cxn>
                      <a:cxn ang="0">
                        <a:pos x="179" y="30"/>
                      </a:cxn>
                      <a:cxn ang="0">
                        <a:pos x="179" y="30"/>
                      </a:cxn>
                      <a:cxn ang="0">
                        <a:pos x="192" y="20"/>
                      </a:cxn>
                      <a:cxn ang="0">
                        <a:pos x="203" y="10"/>
                      </a:cxn>
                      <a:cxn ang="0">
                        <a:pos x="214" y="0"/>
                      </a:cxn>
                      <a:cxn ang="0">
                        <a:pos x="214" y="20"/>
                      </a:cxn>
                      <a:cxn ang="0">
                        <a:pos x="225" y="30"/>
                      </a:cxn>
                      <a:cxn ang="0">
                        <a:pos x="225" y="53"/>
                      </a:cxn>
                      <a:cxn ang="0">
                        <a:pos x="225" y="63"/>
                      </a:cxn>
                      <a:cxn ang="0">
                        <a:pos x="101" y="95"/>
                      </a:cxn>
                      <a:cxn ang="0">
                        <a:pos x="112" y="106"/>
                      </a:cxn>
                      <a:cxn ang="0">
                        <a:pos x="101" y="106"/>
                      </a:cxn>
                    </a:cxnLst>
                    <a:rect l="0" t="0" r="r" b="b"/>
                    <a:pathLst>
                      <a:path w="225" h="181">
                        <a:moveTo>
                          <a:pt x="225" y="63"/>
                        </a:moveTo>
                        <a:lnTo>
                          <a:pt x="214" y="73"/>
                        </a:lnTo>
                        <a:lnTo>
                          <a:pt x="214" y="63"/>
                        </a:lnTo>
                        <a:lnTo>
                          <a:pt x="214" y="53"/>
                        </a:lnTo>
                        <a:lnTo>
                          <a:pt x="203" y="53"/>
                        </a:lnTo>
                        <a:lnTo>
                          <a:pt x="203" y="63"/>
                        </a:lnTo>
                        <a:lnTo>
                          <a:pt x="203" y="73"/>
                        </a:lnTo>
                        <a:lnTo>
                          <a:pt x="203" y="85"/>
                        </a:lnTo>
                        <a:lnTo>
                          <a:pt x="203" y="95"/>
                        </a:lnTo>
                        <a:lnTo>
                          <a:pt x="214" y="95"/>
                        </a:lnTo>
                        <a:lnTo>
                          <a:pt x="214" y="106"/>
                        </a:lnTo>
                        <a:lnTo>
                          <a:pt x="203" y="106"/>
                        </a:lnTo>
                        <a:lnTo>
                          <a:pt x="192" y="116"/>
                        </a:lnTo>
                        <a:lnTo>
                          <a:pt x="192" y="128"/>
                        </a:lnTo>
                        <a:lnTo>
                          <a:pt x="192" y="138"/>
                        </a:lnTo>
                        <a:lnTo>
                          <a:pt x="192" y="148"/>
                        </a:lnTo>
                        <a:lnTo>
                          <a:pt x="179" y="148"/>
                        </a:lnTo>
                        <a:lnTo>
                          <a:pt x="179" y="159"/>
                        </a:lnTo>
                        <a:lnTo>
                          <a:pt x="179" y="171"/>
                        </a:lnTo>
                        <a:lnTo>
                          <a:pt x="179" y="181"/>
                        </a:lnTo>
                        <a:lnTo>
                          <a:pt x="56" y="171"/>
                        </a:lnTo>
                        <a:lnTo>
                          <a:pt x="0" y="106"/>
                        </a:lnTo>
                        <a:lnTo>
                          <a:pt x="0" y="95"/>
                        </a:lnTo>
                        <a:lnTo>
                          <a:pt x="11" y="95"/>
                        </a:lnTo>
                        <a:lnTo>
                          <a:pt x="11" y="106"/>
                        </a:lnTo>
                        <a:lnTo>
                          <a:pt x="22" y="116"/>
                        </a:lnTo>
                        <a:lnTo>
                          <a:pt x="34" y="116"/>
                        </a:lnTo>
                        <a:lnTo>
                          <a:pt x="34" y="106"/>
                        </a:lnTo>
                        <a:lnTo>
                          <a:pt x="45" y="106"/>
                        </a:lnTo>
                        <a:lnTo>
                          <a:pt x="45" y="95"/>
                        </a:lnTo>
                        <a:lnTo>
                          <a:pt x="45" y="106"/>
                        </a:lnTo>
                        <a:lnTo>
                          <a:pt x="56" y="106"/>
                        </a:lnTo>
                        <a:lnTo>
                          <a:pt x="67" y="106"/>
                        </a:lnTo>
                        <a:lnTo>
                          <a:pt x="78" y="106"/>
                        </a:lnTo>
                        <a:lnTo>
                          <a:pt x="89" y="106"/>
                        </a:lnTo>
                        <a:lnTo>
                          <a:pt x="101" y="106"/>
                        </a:lnTo>
                        <a:lnTo>
                          <a:pt x="112" y="106"/>
                        </a:lnTo>
                        <a:lnTo>
                          <a:pt x="123" y="106"/>
                        </a:lnTo>
                        <a:lnTo>
                          <a:pt x="123" y="95"/>
                        </a:lnTo>
                        <a:lnTo>
                          <a:pt x="134" y="95"/>
                        </a:lnTo>
                        <a:lnTo>
                          <a:pt x="134" y="85"/>
                        </a:lnTo>
                        <a:lnTo>
                          <a:pt x="147" y="85"/>
                        </a:lnTo>
                        <a:lnTo>
                          <a:pt x="147" y="73"/>
                        </a:lnTo>
                        <a:lnTo>
                          <a:pt x="147" y="63"/>
                        </a:lnTo>
                        <a:lnTo>
                          <a:pt x="158" y="63"/>
                        </a:lnTo>
                        <a:lnTo>
                          <a:pt x="158" y="53"/>
                        </a:lnTo>
                        <a:lnTo>
                          <a:pt x="169" y="53"/>
                        </a:lnTo>
                        <a:lnTo>
                          <a:pt x="169" y="42"/>
                        </a:lnTo>
                        <a:lnTo>
                          <a:pt x="179" y="42"/>
                        </a:lnTo>
                        <a:lnTo>
                          <a:pt x="179" y="30"/>
                        </a:lnTo>
                        <a:lnTo>
                          <a:pt x="179" y="20"/>
                        </a:lnTo>
                        <a:lnTo>
                          <a:pt x="179" y="30"/>
                        </a:lnTo>
                        <a:lnTo>
                          <a:pt x="192" y="30"/>
                        </a:lnTo>
                        <a:lnTo>
                          <a:pt x="192" y="20"/>
                        </a:lnTo>
                        <a:lnTo>
                          <a:pt x="203" y="20"/>
                        </a:lnTo>
                        <a:lnTo>
                          <a:pt x="203" y="10"/>
                        </a:lnTo>
                        <a:lnTo>
                          <a:pt x="203" y="0"/>
                        </a:lnTo>
                        <a:lnTo>
                          <a:pt x="214" y="0"/>
                        </a:lnTo>
                        <a:lnTo>
                          <a:pt x="214" y="10"/>
                        </a:lnTo>
                        <a:lnTo>
                          <a:pt x="214" y="20"/>
                        </a:lnTo>
                        <a:lnTo>
                          <a:pt x="225" y="20"/>
                        </a:lnTo>
                        <a:lnTo>
                          <a:pt x="225" y="30"/>
                        </a:lnTo>
                        <a:lnTo>
                          <a:pt x="225" y="42"/>
                        </a:lnTo>
                        <a:lnTo>
                          <a:pt x="225" y="53"/>
                        </a:lnTo>
                        <a:lnTo>
                          <a:pt x="225" y="63"/>
                        </a:lnTo>
                        <a:lnTo>
                          <a:pt x="225" y="63"/>
                        </a:lnTo>
                        <a:close/>
                        <a:moveTo>
                          <a:pt x="101" y="106"/>
                        </a:moveTo>
                        <a:lnTo>
                          <a:pt x="101" y="95"/>
                        </a:lnTo>
                        <a:lnTo>
                          <a:pt x="112" y="95"/>
                        </a:lnTo>
                        <a:lnTo>
                          <a:pt x="112" y="106"/>
                        </a:lnTo>
                        <a:lnTo>
                          <a:pt x="101" y="106"/>
                        </a:lnTo>
                        <a:lnTo>
                          <a:pt x="101" y="106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17526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1546" y="631"/>
                    <a:ext cx="224" cy="305"/>
                  </a:xfrm>
                  <a:custGeom>
                    <a:avLst/>
                    <a:gdLst/>
                    <a:ahLst/>
                    <a:cxnLst>
                      <a:cxn ang="0">
                        <a:pos x="11" y="169"/>
                      </a:cxn>
                      <a:cxn ang="0">
                        <a:pos x="34" y="138"/>
                      </a:cxn>
                      <a:cxn ang="0">
                        <a:pos x="45" y="126"/>
                      </a:cxn>
                      <a:cxn ang="0">
                        <a:pos x="45" y="95"/>
                      </a:cxn>
                      <a:cxn ang="0">
                        <a:pos x="34" y="73"/>
                      </a:cxn>
                      <a:cxn ang="0">
                        <a:pos x="34" y="42"/>
                      </a:cxn>
                      <a:cxn ang="0">
                        <a:pos x="56" y="30"/>
                      </a:cxn>
                      <a:cxn ang="0">
                        <a:pos x="69" y="10"/>
                      </a:cxn>
                      <a:cxn ang="0">
                        <a:pos x="91" y="0"/>
                      </a:cxn>
                      <a:cxn ang="0">
                        <a:pos x="114" y="10"/>
                      </a:cxn>
                      <a:cxn ang="0">
                        <a:pos x="125" y="0"/>
                      </a:cxn>
                      <a:cxn ang="0">
                        <a:pos x="136" y="20"/>
                      </a:cxn>
                      <a:cxn ang="0">
                        <a:pos x="136" y="30"/>
                      </a:cxn>
                      <a:cxn ang="0">
                        <a:pos x="160" y="20"/>
                      </a:cxn>
                      <a:cxn ang="0">
                        <a:pos x="171" y="30"/>
                      </a:cxn>
                      <a:cxn ang="0">
                        <a:pos x="160" y="53"/>
                      </a:cxn>
                      <a:cxn ang="0">
                        <a:pos x="136" y="63"/>
                      </a:cxn>
                      <a:cxn ang="0">
                        <a:pos x="160" y="85"/>
                      </a:cxn>
                      <a:cxn ang="0">
                        <a:pos x="171" y="106"/>
                      </a:cxn>
                      <a:cxn ang="0">
                        <a:pos x="160" y="138"/>
                      </a:cxn>
                      <a:cxn ang="0">
                        <a:pos x="136" y="159"/>
                      </a:cxn>
                      <a:cxn ang="0">
                        <a:pos x="125" y="181"/>
                      </a:cxn>
                      <a:cxn ang="0">
                        <a:pos x="147" y="201"/>
                      </a:cxn>
                      <a:cxn ang="0">
                        <a:pos x="160" y="201"/>
                      </a:cxn>
                      <a:cxn ang="0">
                        <a:pos x="181" y="201"/>
                      </a:cxn>
                      <a:cxn ang="0">
                        <a:pos x="192" y="224"/>
                      </a:cxn>
                      <a:cxn ang="0">
                        <a:pos x="192" y="254"/>
                      </a:cxn>
                      <a:cxn ang="0">
                        <a:pos x="192" y="266"/>
                      </a:cxn>
                      <a:cxn ang="0">
                        <a:pos x="171" y="287"/>
                      </a:cxn>
                      <a:cxn ang="0">
                        <a:pos x="147" y="297"/>
                      </a:cxn>
                      <a:cxn ang="0">
                        <a:pos x="136" y="330"/>
                      </a:cxn>
                      <a:cxn ang="0">
                        <a:pos x="136" y="352"/>
                      </a:cxn>
                      <a:cxn ang="0">
                        <a:pos x="114" y="383"/>
                      </a:cxn>
                      <a:cxn ang="0">
                        <a:pos x="102" y="360"/>
                      </a:cxn>
                      <a:cxn ang="0">
                        <a:pos x="91" y="330"/>
                      </a:cxn>
                      <a:cxn ang="0">
                        <a:pos x="80" y="287"/>
                      </a:cxn>
                      <a:cxn ang="0">
                        <a:pos x="69" y="266"/>
                      </a:cxn>
                      <a:cxn ang="0">
                        <a:pos x="45" y="254"/>
                      </a:cxn>
                      <a:cxn ang="0">
                        <a:pos x="34" y="224"/>
                      </a:cxn>
                      <a:cxn ang="0">
                        <a:pos x="11" y="212"/>
                      </a:cxn>
                      <a:cxn ang="0">
                        <a:pos x="0" y="181"/>
                      </a:cxn>
                      <a:cxn ang="0">
                        <a:pos x="171" y="148"/>
                      </a:cxn>
                      <a:cxn ang="0">
                        <a:pos x="181" y="148"/>
                      </a:cxn>
                      <a:cxn ang="0">
                        <a:pos x="171" y="191"/>
                      </a:cxn>
                      <a:cxn ang="0">
                        <a:pos x="171" y="191"/>
                      </a:cxn>
                    </a:cxnLst>
                    <a:rect l="0" t="0" r="r" b="b"/>
                    <a:pathLst>
                      <a:path w="205" h="383">
                        <a:moveTo>
                          <a:pt x="0" y="181"/>
                        </a:moveTo>
                        <a:lnTo>
                          <a:pt x="0" y="169"/>
                        </a:lnTo>
                        <a:lnTo>
                          <a:pt x="11" y="169"/>
                        </a:lnTo>
                        <a:lnTo>
                          <a:pt x="23" y="159"/>
                        </a:lnTo>
                        <a:lnTo>
                          <a:pt x="34" y="148"/>
                        </a:lnTo>
                        <a:lnTo>
                          <a:pt x="34" y="138"/>
                        </a:lnTo>
                        <a:lnTo>
                          <a:pt x="45" y="138"/>
                        </a:lnTo>
                        <a:lnTo>
                          <a:pt x="34" y="138"/>
                        </a:lnTo>
                        <a:lnTo>
                          <a:pt x="45" y="126"/>
                        </a:lnTo>
                        <a:lnTo>
                          <a:pt x="45" y="116"/>
                        </a:lnTo>
                        <a:lnTo>
                          <a:pt x="45" y="106"/>
                        </a:lnTo>
                        <a:lnTo>
                          <a:pt x="45" y="95"/>
                        </a:lnTo>
                        <a:lnTo>
                          <a:pt x="45" y="85"/>
                        </a:lnTo>
                        <a:lnTo>
                          <a:pt x="34" y="85"/>
                        </a:lnTo>
                        <a:lnTo>
                          <a:pt x="34" y="73"/>
                        </a:lnTo>
                        <a:lnTo>
                          <a:pt x="34" y="63"/>
                        </a:lnTo>
                        <a:lnTo>
                          <a:pt x="45" y="53"/>
                        </a:lnTo>
                        <a:lnTo>
                          <a:pt x="34" y="42"/>
                        </a:lnTo>
                        <a:lnTo>
                          <a:pt x="45" y="42"/>
                        </a:lnTo>
                        <a:lnTo>
                          <a:pt x="45" y="30"/>
                        </a:lnTo>
                        <a:lnTo>
                          <a:pt x="56" y="30"/>
                        </a:lnTo>
                        <a:lnTo>
                          <a:pt x="56" y="20"/>
                        </a:lnTo>
                        <a:lnTo>
                          <a:pt x="69" y="20"/>
                        </a:lnTo>
                        <a:lnTo>
                          <a:pt x="69" y="10"/>
                        </a:lnTo>
                        <a:lnTo>
                          <a:pt x="80" y="10"/>
                        </a:lnTo>
                        <a:lnTo>
                          <a:pt x="91" y="10"/>
                        </a:lnTo>
                        <a:lnTo>
                          <a:pt x="91" y="0"/>
                        </a:lnTo>
                        <a:lnTo>
                          <a:pt x="102" y="0"/>
                        </a:lnTo>
                        <a:lnTo>
                          <a:pt x="114" y="0"/>
                        </a:lnTo>
                        <a:lnTo>
                          <a:pt x="114" y="10"/>
                        </a:lnTo>
                        <a:lnTo>
                          <a:pt x="102" y="10"/>
                        </a:lnTo>
                        <a:lnTo>
                          <a:pt x="114" y="10"/>
                        </a:lnTo>
                        <a:lnTo>
                          <a:pt x="125" y="0"/>
                        </a:lnTo>
                        <a:lnTo>
                          <a:pt x="125" y="10"/>
                        </a:lnTo>
                        <a:lnTo>
                          <a:pt x="125" y="20"/>
                        </a:lnTo>
                        <a:lnTo>
                          <a:pt x="136" y="20"/>
                        </a:lnTo>
                        <a:lnTo>
                          <a:pt x="136" y="30"/>
                        </a:lnTo>
                        <a:lnTo>
                          <a:pt x="125" y="30"/>
                        </a:lnTo>
                        <a:lnTo>
                          <a:pt x="136" y="30"/>
                        </a:lnTo>
                        <a:lnTo>
                          <a:pt x="147" y="30"/>
                        </a:lnTo>
                        <a:lnTo>
                          <a:pt x="147" y="20"/>
                        </a:lnTo>
                        <a:lnTo>
                          <a:pt x="160" y="20"/>
                        </a:lnTo>
                        <a:lnTo>
                          <a:pt x="171" y="10"/>
                        </a:lnTo>
                        <a:lnTo>
                          <a:pt x="171" y="20"/>
                        </a:lnTo>
                        <a:lnTo>
                          <a:pt x="171" y="30"/>
                        </a:lnTo>
                        <a:lnTo>
                          <a:pt x="160" y="30"/>
                        </a:lnTo>
                        <a:lnTo>
                          <a:pt x="160" y="42"/>
                        </a:lnTo>
                        <a:lnTo>
                          <a:pt x="160" y="53"/>
                        </a:lnTo>
                        <a:lnTo>
                          <a:pt x="147" y="53"/>
                        </a:lnTo>
                        <a:lnTo>
                          <a:pt x="136" y="53"/>
                        </a:lnTo>
                        <a:lnTo>
                          <a:pt x="136" y="63"/>
                        </a:lnTo>
                        <a:lnTo>
                          <a:pt x="147" y="73"/>
                        </a:lnTo>
                        <a:lnTo>
                          <a:pt x="147" y="85"/>
                        </a:lnTo>
                        <a:lnTo>
                          <a:pt x="160" y="85"/>
                        </a:lnTo>
                        <a:lnTo>
                          <a:pt x="160" y="95"/>
                        </a:lnTo>
                        <a:lnTo>
                          <a:pt x="171" y="95"/>
                        </a:lnTo>
                        <a:lnTo>
                          <a:pt x="171" y="106"/>
                        </a:lnTo>
                        <a:lnTo>
                          <a:pt x="171" y="116"/>
                        </a:lnTo>
                        <a:lnTo>
                          <a:pt x="171" y="126"/>
                        </a:lnTo>
                        <a:lnTo>
                          <a:pt x="160" y="138"/>
                        </a:lnTo>
                        <a:lnTo>
                          <a:pt x="160" y="148"/>
                        </a:lnTo>
                        <a:lnTo>
                          <a:pt x="147" y="148"/>
                        </a:lnTo>
                        <a:lnTo>
                          <a:pt x="136" y="159"/>
                        </a:lnTo>
                        <a:lnTo>
                          <a:pt x="125" y="159"/>
                        </a:lnTo>
                        <a:lnTo>
                          <a:pt x="125" y="169"/>
                        </a:lnTo>
                        <a:lnTo>
                          <a:pt x="125" y="181"/>
                        </a:lnTo>
                        <a:lnTo>
                          <a:pt x="136" y="191"/>
                        </a:lnTo>
                        <a:lnTo>
                          <a:pt x="136" y="201"/>
                        </a:lnTo>
                        <a:lnTo>
                          <a:pt x="147" y="201"/>
                        </a:lnTo>
                        <a:lnTo>
                          <a:pt x="160" y="201"/>
                        </a:lnTo>
                        <a:lnTo>
                          <a:pt x="160" y="191"/>
                        </a:lnTo>
                        <a:lnTo>
                          <a:pt x="160" y="201"/>
                        </a:lnTo>
                        <a:lnTo>
                          <a:pt x="160" y="212"/>
                        </a:lnTo>
                        <a:lnTo>
                          <a:pt x="171" y="201"/>
                        </a:lnTo>
                        <a:lnTo>
                          <a:pt x="181" y="201"/>
                        </a:lnTo>
                        <a:lnTo>
                          <a:pt x="181" y="212"/>
                        </a:lnTo>
                        <a:lnTo>
                          <a:pt x="181" y="224"/>
                        </a:lnTo>
                        <a:lnTo>
                          <a:pt x="192" y="224"/>
                        </a:lnTo>
                        <a:lnTo>
                          <a:pt x="192" y="234"/>
                        </a:lnTo>
                        <a:lnTo>
                          <a:pt x="192" y="244"/>
                        </a:lnTo>
                        <a:lnTo>
                          <a:pt x="192" y="254"/>
                        </a:lnTo>
                        <a:lnTo>
                          <a:pt x="205" y="254"/>
                        </a:lnTo>
                        <a:lnTo>
                          <a:pt x="205" y="266"/>
                        </a:lnTo>
                        <a:lnTo>
                          <a:pt x="192" y="266"/>
                        </a:lnTo>
                        <a:lnTo>
                          <a:pt x="181" y="277"/>
                        </a:lnTo>
                        <a:lnTo>
                          <a:pt x="171" y="277"/>
                        </a:lnTo>
                        <a:lnTo>
                          <a:pt x="171" y="287"/>
                        </a:lnTo>
                        <a:lnTo>
                          <a:pt x="160" y="287"/>
                        </a:lnTo>
                        <a:lnTo>
                          <a:pt x="160" y="297"/>
                        </a:lnTo>
                        <a:lnTo>
                          <a:pt x="147" y="297"/>
                        </a:lnTo>
                        <a:lnTo>
                          <a:pt x="136" y="309"/>
                        </a:lnTo>
                        <a:lnTo>
                          <a:pt x="136" y="319"/>
                        </a:lnTo>
                        <a:lnTo>
                          <a:pt x="136" y="330"/>
                        </a:lnTo>
                        <a:lnTo>
                          <a:pt x="136" y="340"/>
                        </a:lnTo>
                        <a:lnTo>
                          <a:pt x="147" y="352"/>
                        </a:lnTo>
                        <a:lnTo>
                          <a:pt x="136" y="352"/>
                        </a:lnTo>
                        <a:lnTo>
                          <a:pt x="136" y="360"/>
                        </a:lnTo>
                        <a:lnTo>
                          <a:pt x="125" y="372"/>
                        </a:lnTo>
                        <a:lnTo>
                          <a:pt x="114" y="383"/>
                        </a:lnTo>
                        <a:lnTo>
                          <a:pt x="102" y="383"/>
                        </a:lnTo>
                        <a:lnTo>
                          <a:pt x="102" y="372"/>
                        </a:lnTo>
                        <a:lnTo>
                          <a:pt x="102" y="360"/>
                        </a:lnTo>
                        <a:lnTo>
                          <a:pt x="102" y="352"/>
                        </a:lnTo>
                        <a:lnTo>
                          <a:pt x="91" y="340"/>
                        </a:lnTo>
                        <a:lnTo>
                          <a:pt x="91" y="330"/>
                        </a:lnTo>
                        <a:lnTo>
                          <a:pt x="91" y="319"/>
                        </a:lnTo>
                        <a:lnTo>
                          <a:pt x="91" y="309"/>
                        </a:lnTo>
                        <a:lnTo>
                          <a:pt x="80" y="287"/>
                        </a:lnTo>
                        <a:lnTo>
                          <a:pt x="80" y="277"/>
                        </a:lnTo>
                        <a:lnTo>
                          <a:pt x="69" y="277"/>
                        </a:lnTo>
                        <a:lnTo>
                          <a:pt x="69" y="266"/>
                        </a:lnTo>
                        <a:lnTo>
                          <a:pt x="56" y="266"/>
                        </a:lnTo>
                        <a:lnTo>
                          <a:pt x="45" y="266"/>
                        </a:lnTo>
                        <a:lnTo>
                          <a:pt x="45" y="254"/>
                        </a:lnTo>
                        <a:lnTo>
                          <a:pt x="45" y="244"/>
                        </a:lnTo>
                        <a:lnTo>
                          <a:pt x="34" y="234"/>
                        </a:lnTo>
                        <a:lnTo>
                          <a:pt x="34" y="224"/>
                        </a:lnTo>
                        <a:lnTo>
                          <a:pt x="23" y="224"/>
                        </a:lnTo>
                        <a:lnTo>
                          <a:pt x="11" y="224"/>
                        </a:lnTo>
                        <a:lnTo>
                          <a:pt x="11" y="212"/>
                        </a:lnTo>
                        <a:lnTo>
                          <a:pt x="11" y="201"/>
                        </a:lnTo>
                        <a:lnTo>
                          <a:pt x="0" y="191"/>
                        </a:lnTo>
                        <a:lnTo>
                          <a:pt x="0" y="181"/>
                        </a:lnTo>
                        <a:lnTo>
                          <a:pt x="0" y="181"/>
                        </a:lnTo>
                        <a:close/>
                        <a:moveTo>
                          <a:pt x="181" y="148"/>
                        </a:moveTo>
                        <a:lnTo>
                          <a:pt x="171" y="148"/>
                        </a:lnTo>
                        <a:lnTo>
                          <a:pt x="171" y="138"/>
                        </a:lnTo>
                        <a:lnTo>
                          <a:pt x="181" y="138"/>
                        </a:lnTo>
                        <a:lnTo>
                          <a:pt x="181" y="148"/>
                        </a:lnTo>
                        <a:lnTo>
                          <a:pt x="181" y="148"/>
                        </a:lnTo>
                        <a:close/>
                        <a:moveTo>
                          <a:pt x="171" y="201"/>
                        </a:moveTo>
                        <a:lnTo>
                          <a:pt x="171" y="191"/>
                        </a:lnTo>
                        <a:lnTo>
                          <a:pt x="160" y="191"/>
                        </a:lnTo>
                        <a:lnTo>
                          <a:pt x="160" y="181"/>
                        </a:lnTo>
                        <a:lnTo>
                          <a:pt x="171" y="191"/>
                        </a:lnTo>
                        <a:lnTo>
                          <a:pt x="171" y="201"/>
                        </a:lnTo>
                        <a:lnTo>
                          <a:pt x="171" y="201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174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30"/>
                  <p:cNvSpPr>
                    <a:spLocks/>
                  </p:cNvSpPr>
                  <p:nvPr/>
                </p:nvSpPr>
                <p:spPr bwMode="auto">
                  <a:xfrm>
                    <a:off x="240" y="1046"/>
                    <a:ext cx="456" cy="298"/>
                  </a:xfrm>
                  <a:custGeom>
                    <a:avLst/>
                    <a:gdLst/>
                    <a:ahLst/>
                    <a:cxnLst>
                      <a:cxn ang="0">
                        <a:pos x="125" y="342"/>
                      </a:cxn>
                      <a:cxn ang="0">
                        <a:pos x="91" y="342"/>
                      </a:cxn>
                      <a:cxn ang="0">
                        <a:pos x="56" y="342"/>
                      </a:cxn>
                      <a:cxn ang="0">
                        <a:pos x="23" y="342"/>
                      </a:cxn>
                      <a:cxn ang="0">
                        <a:pos x="0" y="352"/>
                      </a:cxn>
                      <a:cxn ang="0">
                        <a:pos x="0" y="373"/>
                      </a:cxn>
                      <a:cxn ang="0">
                        <a:pos x="0" y="352"/>
                      </a:cxn>
                      <a:cxn ang="0">
                        <a:pos x="0" y="330"/>
                      </a:cxn>
                      <a:cxn ang="0">
                        <a:pos x="11" y="320"/>
                      </a:cxn>
                      <a:cxn ang="0">
                        <a:pos x="11" y="299"/>
                      </a:cxn>
                      <a:cxn ang="0">
                        <a:pos x="34" y="287"/>
                      </a:cxn>
                      <a:cxn ang="0">
                        <a:pos x="34" y="267"/>
                      </a:cxn>
                      <a:cxn ang="0">
                        <a:pos x="45" y="245"/>
                      </a:cxn>
                      <a:cxn ang="0">
                        <a:pos x="56" y="224"/>
                      </a:cxn>
                      <a:cxn ang="0">
                        <a:pos x="67" y="202"/>
                      </a:cxn>
                      <a:cxn ang="0">
                        <a:pos x="56" y="202"/>
                      </a:cxn>
                      <a:cxn ang="0">
                        <a:pos x="67" y="192"/>
                      </a:cxn>
                      <a:cxn ang="0">
                        <a:pos x="91" y="181"/>
                      </a:cxn>
                      <a:cxn ang="0">
                        <a:pos x="102" y="171"/>
                      </a:cxn>
                      <a:cxn ang="0">
                        <a:pos x="112" y="149"/>
                      </a:cxn>
                      <a:cxn ang="0">
                        <a:pos x="112" y="128"/>
                      </a:cxn>
                      <a:cxn ang="0">
                        <a:pos x="125" y="106"/>
                      </a:cxn>
                      <a:cxn ang="0">
                        <a:pos x="136" y="96"/>
                      </a:cxn>
                      <a:cxn ang="0">
                        <a:pos x="136" y="75"/>
                      </a:cxn>
                      <a:cxn ang="0">
                        <a:pos x="147" y="65"/>
                      </a:cxn>
                      <a:cxn ang="0">
                        <a:pos x="170" y="65"/>
                      </a:cxn>
                      <a:cxn ang="0">
                        <a:pos x="181" y="53"/>
                      </a:cxn>
                      <a:cxn ang="0">
                        <a:pos x="192" y="33"/>
                      </a:cxn>
                      <a:cxn ang="0">
                        <a:pos x="203" y="10"/>
                      </a:cxn>
                      <a:cxn ang="0">
                        <a:pos x="216" y="0"/>
                      </a:cxn>
                      <a:cxn ang="0">
                        <a:pos x="352" y="0"/>
                      </a:cxn>
                      <a:cxn ang="0">
                        <a:pos x="374" y="0"/>
                      </a:cxn>
                      <a:cxn ang="0">
                        <a:pos x="397" y="0"/>
                      </a:cxn>
                      <a:cxn ang="0">
                        <a:pos x="419" y="10"/>
                      </a:cxn>
                      <a:cxn ang="0">
                        <a:pos x="419" y="33"/>
                      </a:cxn>
                      <a:cxn ang="0">
                        <a:pos x="419" y="65"/>
                      </a:cxn>
                      <a:cxn ang="0">
                        <a:pos x="385" y="86"/>
                      </a:cxn>
                      <a:cxn ang="0">
                        <a:pos x="363" y="86"/>
                      </a:cxn>
                      <a:cxn ang="0">
                        <a:pos x="328" y="86"/>
                      </a:cxn>
                      <a:cxn ang="0">
                        <a:pos x="294" y="86"/>
                      </a:cxn>
                      <a:cxn ang="0">
                        <a:pos x="261" y="86"/>
                      </a:cxn>
                      <a:cxn ang="0">
                        <a:pos x="261" y="128"/>
                      </a:cxn>
                      <a:cxn ang="0">
                        <a:pos x="261" y="159"/>
                      </a:cxn>
                      <a:cxn ang="0">
                        <a:pos x="261" y="181"/>
                      </a:cxn>
                      <a:cxn ang="0">
                        <a:pos x="249" y="202"/>
                      </a:cxn>
                      <a:cxn ang="0">
                        <a:pos x="238" y="234"/>
                      </a:cxn>
                      <a:cxn ang="0">
                        <a:pos x="216" y="245"/>
                      </a:cxn>
                      <a:cxn ang="0">
                        <a:pos x="203" y="257"/>
                      </a:cxn>
                      <a:cxn ang="0">
                        <a:pos x="192" y="267"/>
                      </a:cxn>
                      <a:cxn ang="0">
                        <a:pos x="203" y="287"/>
                      </a:cxn>
                      <a:cxn ang="0">
                        <a:pos x="203" y="320"/>
                      </a:cxn>
                      <a:cxn ang="0">
                        <a:pos x="203" y="342"/>
                      </a:cxn>
                      <a:cxn ang="0">
                        <a:pos x="158" y="342"/>
                      </a:cxn>
                    </a:cxnLst>
                    <a:rect l="0" t="0" r="r" b="b"/>
                    <a:pathLst>
                      <a:path w="419" h="373">
                        <a:moveTo>
                          <a:pt x="136" y="342"/>
                        </a:moveTo>
                        <a:lnTo>
                          <a:pt x="125" y="342"/>
                        </a:lnTo>
                        <a:lnTo>
                          <a:pt x="102" y="342"/>
                        </a:lnTo>
                        <a:lnTo>
                          <a:pt x="91" y="342"/>
                        </a:lnTo>
                        <a:lnTo>
                          <a:pt x="67" y="342"/>
                        </a:lnTo>
                        <a:lnTo>
                          <a:pt x="56" y="342"/>
                        </a:lnTo>
                        <a:lnTo>
                          <a:pt x="45" y="342"/>
                        </a:lnTo>
                        <a:lnTo>
                          <a:pt x="23" y="342"/>
                        </a:lnTo>
                        <a:lnTo>
                          <a:pt x="11" y="342"/>
                        </a:lnTo>
                        <a:lnTo>
                          <a:pt x="0" y="352"/>
                        </a:lnTo>
                        <a:lnTo>
                          <a:pt x="0" y="363"/>
                        </a:lnTo>
                        <a:lnTo>
                          <a:pt x="0" y="373"/>
                        </a:lnTo>
                        <a:lnTo>
                          <a:pt x="0" y="363"/>
                        </a:lnTo>
                        <a:lnTo>
                          <a:pt x="0" y="352"/>
                        </a:lnTo>
                        <a:lnTo>
                          <a:pt x="0" y="342"/>
                        </a:lnTo>
                        <a:lnTo>
                          <a:pt x="0" y="330"/>
                        </a:lnTo>
                        <a:lnTo>
                          <a:pt x="11" y="330"/>
                        </a:lnTo>
                        <a:lnTo>
                          <a:pt x="11" y="320"/>
                        </a:lnTo>
                        <a:lnTo>
                          <a:pt x="11" y="310"/>
                        </a:lnTo>
                        <a:lnTo>
                          <a:pt x="11" y="299"/>
                        </a:lnTo>
                        <a:lnTo>
                          <a:pt x="23" y="287"/>
                        </a:lnTo>
                        <a:lnTo>
                          <a:pt x="34" y="287"/>
                        </a:lnTo>
                        <a:lnTo>
                          <a:pt x="34" y="277"/>
                        </a:lnTo>
                        <a:lnTo>
                          <a:pt x="34" y="267"/>
                        </a:lnTo>
                        <a:lnTo>
                          <a:pt x="45" y="257"/>
                        </a:lnTo>
                        <a:lnTo>
                          <a:pt x="45" y="245"/>
                        </a:lnTo>
                        <a:lnTo>
                          <a:pt x="56" y="234"/>
                        </a:lnTo>
                        <a:lnTo>
                          <a:pt x="56" y="224"/>
                        </a:lnTo>
                        <a:lnTo>
                          <a:pt x="67" y="214"/>
                        </a:lnTo>
                        <a:lnTo>
                          <a:pt x="67" y="202"/>
                        </a:lnTo>
                        <a:lnTo>
                          <a:pt x="56" y="214"/>
                        </a:lnTo>
                        <a:lnTo>
                          <a:pt x="56" y="202"/>
                        </a:lnTo>
                        <a:lnTo>
                          <a:pt x="67" y="202"/>
                        </a:lnTo>
                        <a:lnTo>
                          <a:pt x="67" y="192"/>
                        </a:lnTo>
                        <a:lnTo>
                          <a:pt x="80" y="192"/>
                        </a:lnTo>
                        <a:lnTo>
                          <a:pt x="91" y="181"/>
                        </a:lnTo>
                        <a:lnTo>
                          <a:pt x="91" y="171"/>
                        </a:lnTo>
                        <a:lnTo>
                          <a:pt x="102" y="171"/>
                        </a:lnTo>
                        <a:lnTo>
                          <a:pt x="112" y="159"/>
                        </a:lnTo>
                        <a:lnTo>
                          <a:pt x="112" y="149"/>
                        </a:lnTo>
                        <a:lnTo>
                          <a:pt x="112" y="139"/>
                        </a:lnTo>
                        <a:lnTo>
                          <a:pt x="112" y="128"/>
                        </a:lnTo>
                        <a:lnTo>
                          <a:pt x="125" y="116"/>
                        </a:lnTo>
                        <a:lnTo>
                          <a:pt x="125" y="106"/>
                        </a:lnTo>
                        <a:lnTo>
                          <a:pt x="125" y="96"/>
                        </a:lnTo>
                        <a:lnTo>
                          <a:pt x="136" y="96"/>
                        </a:lnTo>
                        <a:lnTo>
                          <a:pt x="136" y="86"/>
                        </a:lnTo>
                        <a:lnTo>
                          <a:pt x="136" y="75"/>
                        </a:lnTo>
                        <a:lnTo>
                          <a:pt x="147" y="75"/>
                        </a:lnTo>
                        <a:lnTo>
                          <a:pt x="147" y="65"/>
                        </a:lnTo>
                        <a:lnTo>
                          <a:pt x="158" y="65"/>
                        </a:lnTo>
                        <a:lnTo>
                          <a:pt x="170" y="65"/>
                        </a:lnTo>
                        <a:lnTo>
                          <a:pt x="170" y="53"/>
                        </a:lnTo>
                        <a:lnTo>
                          <a:pt x="181" y="53"/>
                        </a:lnTo>
                        <a:lnTo>
                          <a:pt x="181" y="43"/>
                        </a:lnTo>
                        <a:lnTo>
                          <a:pt x="192" y="33"/>
                        </a:lnTo>
                        <a:lnTo>
                          <a:pt x="192" y="22"/>
                        </a:lnTo>
                        <a:lnTo>
                          <a:pt x="203" y="10"/>
                        </a:lnTo>
                        <a:lnTo>
                          <a:pt x="203" y="0"/>
                        </a:lnTo>
                        <a:lnTo>
                          <a:pt x="216" y="0"/>
                        </a:lnTo>
                        <a:lnTo>
                          <a:pt x="339" y="0"/>
                        </a:lnTo>
                        <a:lnTo>
                          <a:pt x="352" y="0"/>
                        </a:lnTo>
                        <a:lnTo>
                          <a:pt x="363" y="0"/>
                        </a:lnTo>
                        <a:lnTo>
                          <a:pt x="374" y="0"/>
                        </a:lnTo>
                        <a:lnTo>
                          <a:pt x="385" y="0"/>
                        </a:lnTo>
                        <a:lnTo>
                          <a:pt x="397" y="0"/>
                        </a:lnTo>
                        <a:lnTo>
                          <a:pt x="419" y="0"/>
                        </a:lnTo>
                        <a:lnTo>
                          <a:pt x="419" y="10"/>
                        </a:lnTo>
                        <a:lnTo>
                          <a:pt x="419" y="22"/>
                        </a:lnTo>
                        <a:lnTo>
                          <a:pt x="419" y="33"/>
                        </a:lnTo>
                        <a:lnTo>
                          <a:pt x="419" y="43"/>
                        </a:lnTo>
                        <a:lnTo>
                          <a:pt x="419" y="65"/>
                        </a:lnTo>
                        <a:lnTo>
                          <a:pt x="419" y="86"/>
                        </a:lnTo>
                        <a:lnTo>
                          <a:pt x="385" y="86"/>
                        </a:lnTo>
                        <a:lnTo>
                          <a:pt x="374" y="86"/>
                        </a:lnTo>
                        <a:lnTo>
                          <a:pt x="363" y="86"/>
                        </a:lnTo>
                        <a:lnTo>
                          <a:pt x="352" y="86"/>
                        </a:lnTo>
                        <a:lnTo>
                          <a:pt x="328" y="86"/>
                        </a:lnTo>
                        <a:lnTo>
                          <a:pt x="318" y="86"/>
                        </a:lnTo>
                        <a:lnTo>
                          <a:pt x="294" y="86"/>
                        </a:lnTo>
                        <a:lnTo>
                          <a:pt x="272" y="86"/>
                        </a:lnTo>
                        <a:lnTo>
                          <a:pt x="261" y="86"/>
                        </a:lnTo>
                        <a:lnTo>
                          <a:pt x="261" y="106"/>
                        </a:lnTo>
                        <a:lnTo>
                          <a:pt x="261" y="128"/>
                        </a:lnTo>
                        <a:lnTo>
                          <a:pt x="261" y="149"/>
                        </a:lnTo>
                        <a:lnTo>
                          <a:pt x="261" y="159"/>
                        </a:lnTo>
                        <a:lnTo>
                          <a:pt x="261" y="171"/>
                        </a:lnTo>
                        <a:lnTo>
                          <a:pt x="261" y="181"/>
                        </a:lnTo>
                        <a:lnTo>
                          <a:pt x="261" y="192"/>
                        </a:lnTo>
                        <a:lnTo>
                          <a:pt x="249" y="202"/>
                        </a:lnTo>
                        <a:lnTo>
                          <a:pt x="249" y="224"/>
                        </a:lnTo>
                        <a:lnTo>
                          <a:pt x="238" y="234"/>
                        </a:lnTo>
                        <a:lnTo>
                          <a:pt x="227" y="234"/>
                        </a:lnTo>
                        <a:lnTo>
                          <a:pt x="216" y="245"/>
                        </a:lnTo>
                        <a:lnTo>
                          <a:pt x="203" y="245"/>
                        </a:lnTo>
                        <a:lnTo>
                          <a:pt x="203" y="257"/>
                        </a:lnTo>
                        <a:lnTo>
                          <a:pt x="192" y="257"/>
                        </a:lnTo>
                        <a:lnTo>
                          <a:pt x="192" y="267"/>
                        </a:lnTo>
                        <a:lnTo>
                          <a:pt x="203" y="277"/>
                        </a:lnTo>
                        <a:lnTo>
                          <a:pt x="203" y="287"/>
                        </a:lnTo>
                        <a:lnTo>
                          <a:pt x="203" y="299"/>
                        </a:lnTo>
                        <a:lnTo>
                          <a:pt x="203" y="320"/>
                        </a:lnTo>
                        <a:lnTo>
                          <a:pt x="203" y="330"/>
                        </a:lnTo>
                        <a:lnTo>
                          <a:pt x="203" y="342"/>
                        </a:lnTo>
                        <a:lnTo>
                          <a:pt x="181" y="342"/>
                        </a:lnTo>
                        <a:lnTo>
                          <a:pt x="158" y="342"/>
                        </a:lnTo>
                        <a:lnTo>
                          <a:pt x="136" y="342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17526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3482" y="1420"/>
                    <a:ext cx="655" cy="289"/>
                  </a:xfrm>
                  <a:custGeom>
                    <a:avLst/>
                    <a:gdLst/>
                    <a:ahLst/>
                    <a:cxnLst>
                      <a:cxn ang="0">
                        <a:pos x="283" y="266"/>
                      </a:cxn>
                      <a:cxn ang="0">
                        <a:pos x="249" y="266"/>
                      </a:cxn>
                      <a:cxn ang="0">
                        <a:pos x="238" y="289"/>
                      </a:cxn>
                      <a:cxn ang="0">
                        <a:pos x="216" y="299"/>
                      </a:cxn>
                      <a:cxn ang="0">
                        <a:pos x="182" y="299"/>
                      </a:cxn>
                      <a:cxn ang="0">
                        <a:pos x="147" y="309"/>
                      </a:cxn>
                      <a:cxn ang="0">
                        <a:pos x="126" y="319"/>
                      </a:cxn>
                      <a:cxn ang="0">
                        <a:pos x="102" y="331"/>
                      </a:cxn>
                      <a:cxn ang="0">
                        <a:pos x="80" y="342"/>
                      </a:cxn>
                      <a:cxn ang="0">
                        <a:pos x="46" y="331"/>
                      </a:cxn>
                      <a:cxn ang="0">
                        <a:pos x="46" y="319"/>
                      </a:cxn>
                      <a:cxn ang="0">
                        <a:pos x="35" y="299"/>
                      </a:cxn>
                      <a:cxn ang="0">
                        <a:pos x="35" y="266"/>
                      </a:cxn>
                      <a:cxn ang="0">
                        <a:pos x="24" y="246"/>
                      </a:cxn>
                      <a:cxn ang="0">
                        <a:pos x="11" y="213"/>
                      </a:cxn>
                      <a:cxn ang="0">
                        <a:pos x="0" y="191"/>
                      </a:cxn>
                      <a:cxn ang="0">
                        <a:pos x="11" y="191"/>
                      </a:cxn>
                      <a:cxn ang="0">
                        <a:pos x="11" y="160"/>
                      </a:cxn>
                      <a:cxn ang="0">
                        <a:pos x="11" y="140"/>
                      </a:cxn>
                      <a:cxn ang="0">
                        <a:pos x="24" y="118"/>
                      </a:cxn>
                      <a:cxn ang="0">
                        <a:pos x="24" y="85"/>
                      </a:cxn>
                      <a:cxn ang="0">
                        <a:pos x="46" y="75"/>
                      </a:cxn>
                      <a:cxn ang="0">
                        <a:pos x="69" y="85"/>
                      </a:cxn>
                      <a:cxn ang="0">
                        <a:pos x="136" y="107"/>
                      </a:cxn>
                      <a:cxn ang="0">
                        <a:pos x="182" y="181"/>
                      </a:cxn>
                      <a:cxn ang="0">
                        <a:pos x="294" y="32"/>
                      </a:cxn>
                      <a:cxn ang="0">
                        <a:pos x="454" y="0"/>
                      </a:cxn>
                      <a:cxn ang="0">
                        <a:pos x="510" y="128"/>
                      </a:cxn>
                      <a:cxn ang="0">
                        <a:pos x="487" y="140"/>
                      </a:cxn>
                      <a:cxn ang="0">
                        <a:pos x="476" y="160"/>
                      </a:cxn>
                      <a:cxn ang="0">
                        <a:pos x="465" y="181"/>
                      </a:cxn>
                      <a:cxn ang="0">
                        <a:pos x="431" y="203"/>
                      </a:cxn>
                      <a:cxn ang="0">
                        <a:pos x="398" y="203"/>
                      </a:cxn>
                      <a:cxn ang="0">
                        <a:pos x="374" y="224"/>
                      </a:cxn>
                      <a:cxn ang="0">
                        <a:pos x="340" y="224"/>
                      </a:cxn>
                      <a:cxn ang="0">
                        <a:pos x="318" y="234"/>
                      </a:cxn>
                      <a:cxn ang="0">
                        <a:pos x="307" y="266"/>
                      </a:cxn>
                      <a:cxn ang="0">
                        <a:pos x="601" y="342"/>
                      </a:cxn>
                      <a:cxn ang="0">
                        <a:pos x="578" y="352"/>
                      </a:cxn>
                      <a:cxn ang="0">
                        <a:pos x="543" y="342"/>
                      </a:cxn>
                      <a:cxn ang="0">
                        <a:pos x="556" y="342"/>
                      </a:cxn>
                      <a:cxn ang="0">
                        <a:pos x="578" y="331"/>
                      </a:cxn>
                      <a:cxn ang="0">
                        <a:pos x="487" y="362"/>
                      </a:cxn>
                      <a:cxn ang="0">
                        <a:pos x="498" y="362"/>
                      </a:cxn>
                    </a:cxnLst>
                    <a:rect l="0" t="0" r="r" b="b"/>
                    <a:pathLst>
                      <a:path w="601" h="362">
                        <a:moveTo>
                          <a:pt x="307" y="266"/>
                        </a:moveTo>
                        <a:lnTo>
                          <a:pt x="294" y="266"/>
                        </a:lnTo>
                        <a:lnTo>
                          <a:pt x="283" y="266"/>
                        </a:lnTo>
                        <a:lnTo>
                          <a:pt x="273" y="266"/>
                        </a:lnTo>
                        <a:lnTo>
                          <a:pt x="262" y="266"/>
                        </a:lnTo>
                        <a:lnTo>
                          <a:pt x="249" y="266"/>
                        </a:lnTo>
                        <a:lnTo>
                          <a:pt x="249" y="277"/>
                        </a:lnTo>
                        <a:lnTo>
                          <a:pt x="238" y="277"/>
                        </a:lnTo>
                        <a:lnTo>
                          <a:pt x="238" y="289"/>
                        </a:lnTo>
                        <a:lnTo>
                          <a:pt x="227" y="289"/>
                        </a:lnTo>
                        <a:lnTo>
                          <a:pt x="216" y="289"/>
                        </a:lnTo>
                        <a:lnTo>
                          <a:pt x="216" y="299"/>
                        </a:lnTo>
                        <a:lnTo>
                          <a:pt x="204" y="299"/>
                        </a:lnTo>
                        <a:lnTo>
                          <a:pt x="193" y="299"/>
                        </a:lnTo>
                        <a:lnTo>
                          <a:pt x="182" y="299"/>
                        </a:lnTo>
                        <a:lnTo>
                          <a:pt x="171" y="299"/>
                        </a:lnTo>
                        <a:lnTo>
                          <a:pt x="158" y="299"/>
                        </a:lnTo>
                        <a:lnTo>
                          <a:pt x="147" y="309"/>
                        </a:lnTo>
                        <a:lnTo>
                          <a:pt x="147" y="319"/>
                        </a:lnTo>
                        <a:lnTo>
                          <a:pt x="136" y="319"/>
                        </a:lnTo>
                        <a:lnTo>
                          <a:pt x="126" y="319"/>
                        </a:lnTo>
                        <a:lnTo>
                          <a:pt x="126" y="331"/>
                        </a:lnTo>
                        <a:lnTo>
                          <a:pt x="115" y="331"/>
                        </a:lnTo>
                        <a:lnTo>
                          <a:pt x="102" y="331"/>
                        </a:lnTo>
                        <a:lnTo>
                          <a:pt x="91" y="331"/>
                        </a:lnTo>
                        <a:lnTo>
                          <a:pt x="91" y="342"/>
                        </a:lnTo>
                        <a:lnTo>
                          <a:pt x="80" y="342"/>
                        </a:lnTo>
                        <a:lnTo>
                          <a:pt x="69" y="342"/>
                        </a:lnTo>
                        <a:lnTo>
                          <a:pt x="57" y="331"/>
                        </a:lnTo>
                        <a:lnTo>
                          <a:pt x="46" y="331"/>
                        </a:lnTo>
                        <a:lnTo>
                          <a:pt x="46" y="342"/>
                        </a:lnTo>
                        <a:lnTo>
                          <a:pt x="46" y="331"/>
                        </a:lnTo>
                        <a:lnTo>
                          <a:pt x="46" y="319"/>
                        </a:lnTo>
                        <a:lnTo>
                          <a:pt x="35" y="319"/>
                        </a:lnTo>
                        <a:lnTo>
                          <a:pt x="35" y="309"/>
                        </a:lnTo>
                        <a:lnTo>
                          <a:pt x="35" y="299"/>
                        </a:lnTo>
                        <a:lnTo>
                          <a:pt x="35" y="289"/>
                        </a:lnTo>
                        <a:lnTo>
                          <a:pt x="35" y="277"/>
                        </a:lnTo>
                        <a:lnTo>
                          <a:pt x="35" y="266"/>
                        </a:lnTo>
                        <a:lnTo>
                          <a:pt x="24" y="266"/>
                        </a:lnTo>
                        <a:lnTo>
                          <a:pt x="24" y="256"/>
                        </a:lnTo>
                        <a:lnTo>
                          <a:pt x="24" y="246"/>
                        </a:lnTo>
                        <a:lnTo>
                          <a:pt x="24" y="234"/>
                        </a:lnTo>
                        <a:lnTo>
                          <a:pt x="11" y="224"/>
                        </a:lnTo>
                        <a:lnTo>
                          <a:pt x="11" y="213"/>
                        </a:lnTo>
                        <a:lnTo>
                          <a:pt x="11" y="203"/>
                        </a:lnTo>
                        <a:lnTo>
                          <a:pt x="0" y="203"/>
                        </a:lnTo>
                        <a:lnTo>
                          <a:pt x="0" y="191"/>
                        </a:lnTo>
                        <a:lnTo>
                          <a:pt x="0" y="203"/>
                        </a:lnTo>
                        <a:lnTo>
                          <a:pt x="11" y="203"/>
                        </a:lnTo>
                        <a:lnTo>
                          <a:pt x="11" y="191"/>
                        </a:lnTo>
                        <a:lnTo>
                          <a:pt x="0" y="181"/>
                        </a:lnTo>
                        <a:lnTo>
                          <a:pt x="0" y="171"/>
                        </a:lnTo>
                        <a:lnTo>
                          <a:pt x="11" y="160"/>
                        </a:lnTo>
                        <a:lnTo>
                          <a:pt x="11" y="148"/>
                        </a:lnTo>
                        <a:lnTo>
                          <a:pt x="0" y="140"/>
                        </a:lnTo>
                        <a:lnTo>
                          <a:pt x="11" y="140"/>
                        </a:lnTo>
                        <a:lnTo>
                          <a:pt x="11" y="128"/>
                        </a:lnTo>
                        <a:lnTo>
                          <a:pt x="11" y="118"/>
                        </a:lnTo>
                        <a:lnTo>
                          <a:pt x="24" y="118"/>
                        </a:lnTo>
                        <a:lnTo>
                          <a:pt x="24" y="107"/>
                        </a:lnTo>
                        <a:lnTo>
                          <a:pt x="24" y="97"/>
                        </a:lnTo>
                        <a:lnTo>
                          <a:pt x="24" y="85"/>
                        </a:lnTo>
                        <a:lnTo>
                          <a:pt x="24" y="75"/>
                        </a:lnTo>
                        <a:lnTo>
                          <a:pt x="35" y="75"/>
                        </a:lnTo>
                        <a:lnTo>
                          <a:pt x="46" y="75"/>
                        </a:lnTo>
                        <a:lnTo>
                          <a:pt x="46" y="85"/>
                        </a:lnTo>
                        <a:lnTo>
                          <a:pt x="57" y="85"/>
                        </a:lnTo>
                        <a:lnTo>
                          <a:pt x="69" y="85"/>
                        </a:lnTo>
                        <a:lnTo>
                          <a:pt x="80" y="85"/>
                        </a:lnTo>
                        <a:lnTo>
                          <a:pt x="115" y="97"/>
                        </a:lnTo>
                        <a:lnTo>
                          <a:pt x="136" y="107"/>
                        </a:lnTo>
                        <a:lnTo>
                          <a:pt x="182" y="118"/>
                        </a:lnTo>
                        <a:lnTo>
                          <a:pt x="182" y="171"/>
                        </a:lnTo>
                        <a:lnTo>
                          <a:pt x="182" y="181"/>
                        </a:lnTo>
                        <a:lnTo>
                          <a:pt x="227" y="118"/>
                        </a:lnTo>
                        <a:lnTo>
                          <a:pt x="262" y="75"/>
                        </a:lnTo>
                        <a:lnTo>
                          <a:pt x="294" y="32"/>
                        </a:lnTo>
                        <a:lnTo>
                          <a:pt x="352" y="22"/>
                        </a:lnTo>
                        <a:lnTo>
                          <a:pt x="409" y="12"/>
                        </a:lnTo>
                        <a:lnTo>
                          <a:pt x="454" y="0"/>
                        </a:lnTo>
                        <a:lnTo>
                          <a:pt x="498" y="85"/>
                        </a:lnTo>
                        <a:lnTo>
                          <a:pt x="521" y="128"/>
                        </a:lnTo>
                        <a:lnTo>
                          <a:pt x="510" y="128"/>
                        </a:lnTo>
                        <a:lnTo>
                          <a:pt x="498" y="128"/>
                        </a:lnTo>
                        <a:lnTo>
                          <a:pt x="487" y="128"/>
                        </a:lnTo>
                        <a:lnTo>
                          <a:pt x="487" y="140"/>
                        </a:lnTo>
                        <a:lnTo>
                          <a:pt x="476" y="140"/>
                        </a:lnTo>
                        <a:lnTo>
                          <a:pt x="476" y="148"/>
                        </a:lnTo>
                        <a:lnTo>
                          <a:pt x="476" y="160"/>
                        </a:lnTo>
                        <a:lnTo>
                          <a:pt x="476" y="171"/>
                        </a:lnTo>
                        <a:lnTo>
                          <a:pt x="476" y="181"/>
                        </a:lnTo>
                        <a:lnTo>
                          <a:pt x="465" y="181"/>
                        </a:lnTo>
                        <a:lnTo>
                          <a:pt x="454" y="191"/>
                        </a:lnTo>
                        <a:lnTo>
                          <a:pt x="443" y="191"/>
                        </a:lnTo>
                        <a:lnTo>
                          <a:pt x="431" y="203"/>
                        </a:lnTo>
                        <a:lnTo>
                          <a:pt x="420" y="203"/>
                        </a:lnTo>
                        <a:lnTo>
                          <a:pt x="409" y="203"/>
                        </a:lnTo>
                        <a:lnTo>
                          <a:pt x="398" y="203"/>
                        </a:lnTo>
                        <a:lnTo>
                          <a:pt x="398" y="213"/>
                        </a:lnTo>
                        <a:lnTo>
                          <a:pt x="385" y="213"/>
                        </a:lnTo>
                        <a:lnTo>
                          <a:pt x="374" y="224"/>
                        </a:lnTo>
                        <a:lnTo>
                          <a:pt x="363" y="224"/>
                        </a:lnTo>
                        <a:lnTo>
                          <a:pt x="352" y="224"/>
                        </a:lnTo>
                        <a:lnTo>
                          <a:pt x="340" y="224"/>
                        </a:lnTo>
                        <a:lnTo>
                          <a:pt x="340" y="234"/>
                        </a:lnTo>
                        <a:lnTo>
                          <a:pt x="329" y="234"/>
                        </a:lnTo>
                        <a:lnTo>
                          <a:pt x="318" y="234"/>
                        </a:lnTo>
                        <a:lnTo>
                          <a:pt x="318" y="246"/>
                        </a:lnTo>
                        <a:lnTo>
                          <a:pt x="318" y="256"/>
                        </a:lnTo>
                        <a:lnTo>
                          <a:pt x="307" y="266"/>
                        </a:lnTo>
                        <a:lnTo>
                          <a:pt x="307" y="266"/>
                        </a:lnTo>
                        <a:close/>
                        <a:moveTo>
                          <a:pt x="588" y="342"/>
                        </a:moveTo>
                        <a:lnTo>
                          <a:pt x="601" y="342"/>
                        </a:lnTo>
                        <a:lnTo>
                          <a:pt x="601" y="352"/>
                        </a:lnTo>
                        <a:lnTo>
                          <a:pt x="588" y="352"/>
                        </a:lnTo>
                        <a:lnTo>
                          <a:pt x="578" y="352"/>
                        </a:lnTo>
                        <a:lnTo>
                          <a:pt x="567" y="352"/>
                        </a:lnTo>
                        <a:lnTo>
                          <a:pt x="556" y="352"/>
                        </a:lnTo>
                        <a:lnTo>
                          <a:pt x="543" y="342"/>
                        </a:lnTo>
                        <a:lnTo>
                          <a:pt x="543" y="331"/>
                        </a:lnTo>
                        <a:lnTo>
                          <a:pt x="556" y="331"/>
                        </a:lnTo>
                        <a:lnTo>
                          <a:pt x="556" y="342"/>
                        </a:lnTo>
                        <a:lnTo>
                          <a:pt x="567" y="342"/>
                        </a:lnTo>
                        <a:lnTo>
                          <a:pt x="578" y="342"/>
                        </a:lnTo>
                        <a:lnTo>
                          <a:pt x="578" y="331"/>
                        </a:lnTo>
                        <a:lnTo>
                          <a:pt x="588" y="342"/>
                        </a:lnTo>
                        <a:lnTo>
                          <a:pt x="588" y="342"/>
                        </a:lnTo>
                        <a:close/>
                        <a:moveTo>
                          <a:pt x="487" y="362"/>
                        </a:moveTo>
                        <a:lnTo>
                          <a:pt x="476" y="362"/>
                        </a:lnTo>
                        <a:lnTo>
                          <a:pt x="487" y="362"/>
                        </a:lnTo>
                        <a:lnTo>
                          <a:pt x="498" y="362"/>
                        </a:lnTo>
                        <a:lnTo>
                          <a:pt x="487" y="362"/>
                        </a:lnTo>
                        <a:lnTo>
                          <a:pt x="487" y="362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174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32"/>
                  <p:cNvSpPr>
                    <a:spLocks/>
                  </p:cNvSpPr>
                  <p:nvPr/>
                </p:nvSpPr>
                <p:spPr bwMode="auto">
                  <a:xfrm>
                    <a:off x="3253" y="1458"/>
                    <a:ext cx="222" cy="2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78"/>
                      </a:cxn>
                      <a:cxn ang="0">
                        <a:pos x="87" y="111"/>
                      </a:cxn>
                      <a:cxn ang="0">
                        <a:pos x="117" y="138"/>
                      </a:cxn>
                      <a:cxn ang="0">
                        <a:pos x="120" y="165"/>
                      </a:cxn>
                      <a:cxn ang="0">
                        <a:pos x="159" y="204"/>
                      </a:cxn>
                      <a:cxn ang="0">
                        <a:pos x="180" y="237"/>
                      </a:cxn>
                      <a:cxn ang="0">
                        <a:pos x="198" y="297"/>
                      </a:cxn>
                      <a:cxn ang="0">
                        <a:pos x="204" y="306"/>
                      </a:cxn>
                    </a:cxnLst>
                    <a:rect l="0" t="0" r="r" b="b"/>
                    <a:pathLst>
                      <a:path w="204" h="306">
                        <a:moveTo>
                          <a:pt x="0" y="0"/>
                        </a:moveTo>
                        <a:cubicBezTo>
                          <a:pt x="19" y="29"/>
                          <a:pt x="30" y="58"/>
                          <a:pt x="60" y="78"/>
                        </a:cubicBezTo>
                        <a:cubicBezTo>
                          <a:pt x="65" y="93"/>
                          <a:pt x="74" y="102"/>
                          <a:pt x="87" y="111"/>
                        </a:cubicBezTo>
                        <a:cubicBezTo>
                          <a:pt x="94" y="125"/>
                          <a:pt x="102" y="133"/>
                          <a:pt x="117" y="138"/>
                        </a:cubicBezTo>
                        <a:cubicBezTo>
                          <a:pt x="120" y="148"/>
                          <a:pt x="114" y="156"/>
                          <a:pt x="120" y="165"/>
                        </a:cubicBezTo>
                        <a:cubicBezTo>
                          <a:pt x="130" y="179"/>
                          <a:pt x="147" y="192"/>
                          <a:pt x="159" y="204"/>
                        </a:cubicBezTo>
                        <a:cubicBezTo>
                          <a:pt x="163" y="217"/>
                          <a:pt x="175" y="222"/>
                          <a:pt x="180" y="237"/>
                        </a:cubicBezTo>
                        <a:cubicBezTo>
                          <a:pt x="168" y="261"/>
                          <a:pt x="177" y="283"/>
                          <a:pt x="198" y="297"/>
                        </a:cubicBezTo>
                        <a:cubicBezTo>
                          <a:pt x="200" y="300"/>
                          <a:pt x="204" y="306"/>
                          <a:pt x="204" y="30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33"/>
                  <p:cNvSpPr>
                    <a:spLocks/>
                  </p:cNvSpPr>
                  <p:nvPr/>
                </p:nvSpPr>
                <p:spPr bwMode="auto">
                  <a:xfrm>
                    <a:off x="1064" y="668"/>
                    <a:ext cx="530" cy="64"/>
                  </a:xfrm>
                  <a:custGeom>
                    <a:avLst/>
                    <a:gdLst/>
                    <a:ahLst/>
                    <a:cxnLst>
                      <a:cxn ang="0">
                        <a:pos x="7" y="80"/>
                      </a:cxn>
                      <a:cxn ang="0">
                        <a:pos x="183" y="40"/>
                      </a:cxn>
                      <a:cxn ang="0">
                        <a:pos x="215" y="16"/>
                      </a:cxn>
                      <a:cxn ang="0">
                        <a:pos x="263" y="0"/>
                      </a:cxn>
                      <a:cxn ang="0">
                        <a:pos x="319" y="16"/>
                      </a:cxn>
                      <a:cxn ang="0">
                        <a:pos x="487" y="0"/>
                      </a:cxn>
                    </a:cxnLst>
                    <a:rect l="0" t="0" r="r" b="b"/>
                    <a:pathLst>
                      <a:path w="487" h="80">
                        <a:moveTo>
                          <a:pt x="7" y="80"/>
                        </a:moveTo>
                        <a:cubicBezTo>
                          <a:pt x="66" y="1"/>
                          <a:pt x="0" y="72"/>
                          <a:pt x="183" y="40"/>
                        </a:cubicBezTo>
                        <a:cubicBezTo>
                          <a:pt x="196" y="38"/>
                          <a:pt x="203" y="22"/>
                          <a:pt x="215" y="16"/>
                        </a:cubicBezTo>
                        <a:cubicBezTo>
                          <a:pt x="230" y="8"/>
                          <a:pt x="263" y="0"/>
                          <a:pt x="263" y="0"/>
                        </a:cubicBezTo>
                        <a:cubicBezTo>
                          <a:pt x="282" y="5"/>
                          <a:pt x="300" y="16"/>
                          <a:pt x="319" y="16"/>
                        </a:cubicBezTo>
                        <a:cubicBezTo>
                          <a:pt x="374" y="16"/>
                          <a:pt x="431" y="0"/>
                          <a:pt x="487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461" y="1046"/>
                    <a:ext cx="235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99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" name="Text Box 35"/>
              <p:cNvSpPr txBox="1">
                <a:spLocks noChangeArrowheads="1"/>
              </p:cNvSpPr>
              <p:nvPr/>
            </p:nvSpPr>
            <p:spPr bwMode="auto">
              <a:xfrm>
                <a:off x="768" y="1008"/>
                <a:ext cx="960" cy="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sz="3200" dirty="0">
                    <a:solidFill>
                      <a:srgbClr val="FFFF00"/>
                    </a:solidFill>
                  </a:rPr>
                  <a:t>1996</a:t>
                </a:r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7" name="Group 36"/>
            <p:cNvGrpSpPr>
              <a:grpSpLocks/>
            </p:cNvGrpSpPr>
            <p:nvPr/>
          </p:nvGrpSpPr>
          <p:grpSpPr bwMode="auto">
            <a:xfrm>
              <a:off x="457200" y="1668463"/>
              <a:ext cx="7848600" cy="4503737"/>
              <a:chOff x="432" y="1435"/>
              <a:chExt cx="4944" cy="2837"/>
            </a:xfrm>
          </p:grpSpPr>
          <p:grpSp>
            <p:nvGrpSpPr>
              <p:cNvPr id="38" name="Group 37"/>
              <p:cNvGrpSpPr>
                <a:grpSpLocks/>
              </p:cNvGrpSpPr>
              <p:nvPr/>
            </p:nvGrpSpPr>
            <p:grpSpPr bwMode="auto">
              <a:xfrm>
                <a:off x="432" y="2400"/>
                <a:ext cx="4944" cy="1872"/>
                <a:chOff x="432" y="2256"/>
                <a:chExt cx="4944" cy="1872"/>
              </a:xfrm>
            </p:grpSpPr>
            <p:sp>
              <p:nvSpPr>
                <p:cNvPr id="40" name="Freeform 38"/>
                <p:cNvSpPr>
                  <a:spLocks/>
                </p:cNvSpPr>
                <p:nvPr/>
              </p:nvSpPr>
              <p:spPr bwMode="auto">
                <a:xfrm>
                  <a:off x="4501" y="2310"/>
                  <a:ext cx="703" cy="412"/>
                </a:xfrm>
                <a:custGeom>
                  <a:avLst/>
                  <a:gdLst/>
                  <a:ahLst/>
                  <a:cxnLst>
                    <a:cxn ang="0">
                      <a:pos x="46" y="171"/>
                    </a:cxn>
                    <a:cxn ang="0">
                      <a:pos x="78" y="181"/>
                    </a:cxn>
                    <a:cxn ang="0">
                      <a:pos x="91" y="171"/>
                    </a:cxn>
                    <a:cxn ang="0">
                      <a:pos x="102" y="150"/>
                    </a:cxn>
                    <a:cxn ang="0">
                      <a:pos x="147" y="128"/>
                    </a:cxn>
                    <a:cxn ang="0">
                      <a:pos x="169" y="107"/>
                    </a:cxn>
                    <a:cxn ang="0">
                      <a:pos x="169" y="85"/>
                    </a:cxn>
                    <a:cxn ang="0">
                      <a:pos x="203" y="65"/>
                    </a:cxn>
                    <a:cxn ang="0">
                      <a:pos x="238" y="65"/>
                    </a:cxn>
                    <a:cxn ang="0">
                      <a:pos x="272" y="75"/>
                    </a:cxn>
                    <a:cxn ang="0">
                      <a:pos x="305" y="75"/>
                    </a:cxn>
                    <a:cxn ang="0">
                      <a:pos x="340" y="75"/>
                    </a:cxn>
                    <a:cxn ang="0">
                      <a:pos x="363" y="75"/>
                    </a:cxn>
                    <a:cxn ang="0">
                      <a:pos x="374" y="65"/>
                    </a:cxn>
                    <a:cxn ang="0">
                      <a:pos x="420" y="53"/>
                    </a:cxn>
                    <a:cxn ang="0">
                      <a:pos x="420" y="22"/>
                    </a:cxn>
                    <a:cxn ang="0">
                      <a:pos x="441" y="0"/>
                    </a:cxn>
                    <a:cxn ang="0">
                      <a:pos x="452" y="32"/>
                    </a:cxn>
                    <a:cxn ang="0">
                      <a:pos x="476" y="53"/>
                    </a:cxn>
                    <a:cxn ang="0">
                      <a:pos x="487" y="95"/>
                    </a:cxn>
                    <a:cxn ang="0">
                      <a:pos x="532" y="85"/>
                    </a:cxn>
                    <a:cxn ang="0">
                      <a:pos x="567" y="53"/>
                    </a:cxn>
                    <a:cxn ang="0">
                      <a:pos x="577" y="65"/>
                    </a:cxn>
                    <a:cxn ang="0">
                      <a:pos x="601" y="65"/>
                    </a:cxn>
                    <a:cxn ang="0">
                      <a:pos x="646" y="75"/>
                    </a:cxn>
                    <a:cxn ang="0">
                      <a:pos x="623" y="75"/>
                    </a:cxn>
                    <a:cxn ang="0">
                      <a:pos x="612" y="85"/>
                    </a:cxn>
                    <a:cxn ang="0">
                      <a:pos x="588" y="85"/>
                    </a:cxn>
                    <a:cxn ang="0">
                      <a:pos x="543" y="95"/>
                    </a:cxn>
                    <a:cxn ang="0">
                      <a:pos x="510" y="107"/>
                    </a:cxn>
                    <a:cxn ang="0">
                      <a:pos x="487" y="118"/>
                    </a:cxn>
                    <a:cxn ang="0">
                      <a:pos x="498" y="150"/>
                    </a:cxn>
                    <a:cxn ang="0">
                      <a:pos x="510" y="171"/>
                    </a:cxn>
                    <a:cxn ang="0">
                      <a:pos x="498" y="203"/>
                    </a:cxn>
                    <a:cxn ang="0">
                      <a:pos x="510" y="234"/>
                    </a:cxn>
                    <a:cxn ang="0">
                      <a:pos x="476" y="246"/>
                    </a:cxn>
                    <a:cxn ang="0">
                      <a:pos x="465" y="256"/>
                    </a:cxn>
                    <a:cxn ang="0">
                      <a:pos x="465" y="289"/>
                    </a:cxn>
                    <a:cxn ang="0">
                      <a:pos x="441" y="309"/>
                    </a:cxn>
                    <a:cxn ang="0">
                      <a:pos x="441" y="352"/>
                    </a:cxn>
                    <a:cxn ang="0">
                      <a:pos x="420" y="362"/>
                    </a:cxn>
                    <a:cxn ang="0">
                      <a:pos x="374" y="374"/>
                    </a:cxn>
                    <a:cxn ang="0">
                      <a:pos x="374" y="395"/>
                    </a:cxn>
                    <a:cxn ang="0">
                      <a:pos x="340" y="384"/>
                    </a:cxn>
                    <a:cxn ang="0">
                      <a:pos x="318" y="405"/>
                    </a:cxn>
                    <a:cxn ang="0">
                      <a:pos x="318" y="458"/>
                    </a:cxn>
                    <a:cxn ang="0">
                      <a:pos x="305" y="468"/>
                    </a:cxn>
                    <a:cxn ang="0">
                      <a:pos x="249" y="480"/>
                    </a:cxn>
                    <a:cxn ang="0">
                      <a:pos x="203" y="490"/>
                    </a:cxn>
                    <a:cxn ang="0">
                      <a:pos x="136" y="490"/>
                    </a:cxn>
                    <a:cxn ang="0">
                      <a:pos x="67" y="468"/>
                    </a:cxn>
                    <a:cxn ang="0">
                      <a:pos x="78" y="448"/>
                    </a:cxn>
                    <a:cxn ang="0">
                      <a:pos x="91" y="395"/>
                    </a:cxn>
                    <a:cxn ang="0">
                      <a:pos x="46" y="384"/>
                    </a:cxn>
                    <a:cxn ang="0">
                      <a:pos x="35" y="342"/>
                    </a:cxn>
                    <a:cxn ang="0">
                      <a:pos x="11" y="299"/>
                    </a:cxn>
                    <a:cxn ang="0">
                      <a:pos x="11" y="266"/>
                    </a:cxn>
                    <a:cxn ang="0">
                      <a:pos x="0" y="234"/>
                    </a:cxn>
                    <a:cxn ang="0">
                      <a:pos x="11" y="213"/>
                    </a:cxn>
                    <a:cxn ang="0">
                      <a:pos x="11" y="181"/>
                    </a:cxn>
                  </a:cxnLst>
                  <a:rect l="0" t="0" r="r" b="b"/>
                  <a:pathLst>
                    <a:path w="646" h="490">
                      <a:moveTo>
                        <a:pt x="24" y="160"/>
                      </a:moveTo>
                      <a:lnTo>
                        <a:pt x="35" y="160"/>
                      </a:lnTo>
                      <a:lnTo>
                        <a:pt x="35" y="171"/>
                      </a:lnTo>
                      <a:lnTo>
                        <a:pt x="46" y="171"/>
                      </a:lnTo>
                      <a:lnTo>
                        <a:pt x="56" y="171"/>
                      </a:lnTo>
                      <a:lnTo>
                        <a:pt x="67" y="171"/>
                      </a:lnTo>
                      <a:lnTo>
                        <a:pt x="67" y="181"/>
                      </a:lnTo>
                      <a:lnTo>
                        <a:pt x="78" y="181"/>
                      </a:lnTo>
                      <a:lnTo>
                        <a:pt x="78" y="171"/>
                      </a:lnTo>
                      <a:lnTo>
                        <a:pt x="78" y="181"/>
                      </a:lnTo>
                      <a:lnTo>
                        <a:pt x="91" y="181"/>
                      </a:lnTo>
                      <a:lnTo>
                        <a:pt x="91" y="171"/>
                      </a:lnTo>
                      <a:lnTo>
                        <a:pt x="102" y="171"/>
                      </a:lnTo>
                      <a:lnTo>
                        <a:pt x="102" y="160"/>
                      </a:lnTo>
                      <a:lnTo>
                        <a:pt x="113" y="150"/>
                      </a:lnTo>
                      <a:lnTo>
                        <a:pt x="102" y="150"/>
                      </a:lnTo>
                      <a:lnTo>
                        <a:pt x="113" y="150"/>
                      </a:lnTo>
                      <a:lnTo>
                        <a:pt x="124" y="138"/>
                      </a:lnTo>
                      <a:lnTo>
                        <a:pt x="136" y="138"/>
                      </a:lnTo>
                      <a:lnTo>
                        <a:pt x="147" y="128"/>
                      </a:lnTo>
                      <a:lnTo>
                        <a:pt x="158" y="128"/>
                      </a:lnTo>
                      <a:lnTo>
                        <a:pt x="158" y="118"/>
                      </a:lnTo>
                      <a:lnTo>
                        <a:pt x="169" y="118"/>
                      </a:lnTo>
                      <a:lnTo>
                        <a:pt x="169" y="107"/>
                      </a:lnTo>
                      <a:lnTo>
                        <a:pt x="158" y="107"/>
                      </a:lnTo>
                      <a:lnTo>
                        <a:pt x="158" y="95"/>
                      </a:lnTo>
                      <a:lnTo>
                        <a:pt x="169" y="95"/>
                      </a:lnTo>
                      <a:lnTo>
                        <a:pt x="169" y="85"/>
                      </a:lnTo>
                      <a:lnTo>
                        <a:pt x="169" y="75"/>
                      </a:lnTo>
                      <a:lnTo>
                        <a:pt x="182" y="75"/>
                      </a:lnTo>
                      <a:lnTo>
                        <a:pt x="193" y="75"/>
                      </a:lnTo>
                      <a:lnTo>
                        <a:pt x="203" y="65"/>
                      </a:lnTo>
                      <a:lnTo>
                        <a:pt x="203" y="53"/>
                      </a:lnTo>
                      <a:lnTo>
                        <a:pt x="214" y="65"/>
                      </a:lnTo>
                      <a:lnTo>
                        <a:pt x="227" y="65"/>
                      </a:lnTo>
                      <a:lnTo>
                        <a:pt x="238" y="65"/>
                      </a:lnTo>
                      <a:lnTo>
                        <a:pt x="249" y="65"/>
                      </a:lnTo>
                      <a:lnTo>
                        <a:pt x="260" y="65"/>
                      </a:lnTo>
                      <a:lnTo>
                        <a:pt x="272" y="65"/>
                      </a:lnTo>
                      <a:lnTo>
                        <a:pt x="272" y="75"/>
                      </a:lnTo>
                      <a:lnTo>
                        <a:pt x="283" y="75"/>
                      </a:lnTo>
                      <a:lnTo>
                        <a:pt x="294" y="65"/>
                      </a:lnTo>
                      <a:lnTo>
                        <a:pt x="294" y="75"/>
                      </a:lnTo>
                      <a:lnTo>
                        <a:pt x="305" y="75"/>
                      </a:lnTo>
                      <a:lnTo>
                        <a:pt x="318" y="85"/>
                      </a:lnTo>
                      <a:lnTo>
                        <a:pt x="329" y="85"/>
                      </a:lnTo>
                      <a:lnTo>
                        <a:pt x="329" y="75"/>
                      </a:lnTo>
                      <a:lnTo>
                        <a:pt x="340" y="75"/>
                      </a:lnTo>
                      <a:lnTo>
                        <a:pt x="340" y="65"/>
                      </a:lnTo>
                      <a:lnTo>
                        <a:pt x="351" y="65"/>
                      </a:lnTo>
                      <a:lnTo>
                        <a:pt x="363" y="65"/>
                      </a:lnTo>
                      <a:lnTo>
                        <a:pt x="363" y="75"/>
                      </a:lnTo>
                      <a:lnTo>
                        <a:pt x="374" y="75"/>
                      </a:lnTo>
                      <a:lnTo>
                        <a:pt x="385" y="75"/>
                      </a:lnTo>
                      <a:lnTo>
                        <a:pt x="385" y="65"/>
                      </a:lnTo>
                      <a:lnTo>
                        <a:pt x="374" y="65"/>
                      </a:lnTo>
                      <a:lnTo>
                        <a:pt x="385" y="53"/>
                      </a:lnTo>
                      <a:lnTo>
                        <a:pt x="396" y="53"/>
                      </a:lnTo>
                      <a:lnTo>
                        <a:pt x="407" y="53"/>
                      </a:lnTo>
                      <a:lnTo>
                        <a:pt x="420" y="53"/>
                      </a:lnTo>
                      <a:lnTo>
                        <a:pt x="420" y="42"/>
                      </a:lnTo>
                      <a:lnTo>
                        <a:pt x="407" y="42"/>
                      </a:lnTo>
                      <a:lnTo>
                        <a:pt x="407" y="32"/>
                      </a:lnTo>
                      <a:lnTo>
                        <a:pt x="420" y="22"/>
                      </a:lnTo>
                      <a:lnTo>
                        <a:pt x="420" y="10"/>
                      </a:lnTo>
                      <a:lnTo>
                        <a:pt x="430" y="10"/>
                      </a:lnTo>
                      <a:lnTo>
                        <a:pt x="430" y="0"/>
                      </a:lnTo>
                      <a:lnTo>
                        <a:pt x="441" y="0"/>
                      </a:lnTo>
                      <a:lnTo>
                        <a:pt x="441" y="10"/>
                      </a:lnTo>
                      <a:lnTo>
                        <a:pt x="452" y="10"/>
                      </a:lnTo>
                      <a:lnTo>
                        <a:pt x="452" y="22"/>
                      </a:lnTo>
                      <a:lnTo>
                        <a:pt x="452" y="32"/>
                      </a:lnTo>
                      <a:lnTo>
                        <a:pt x="465" y="32"/>
                      </a:lnTo>
                      <a:lnTo>
                        <a:pt x="476" y="32"/>
                      </a:lnTo>
                      <a:lnTo>
                        <a:pt x="476" y="42"/>
                      </a:lnTo>
                      <a:lnTo>
                        <a:pt x="476" y="53"/>
                      </a:lnTo>
                      <a:lnTo>
                        <a:pt x="476" y="65"/>
                      </a:lnTo>
                      <a:lnTo>
                        <a:pt x="476" y="75"/>
                      </a:lnTo>
                      <a:lnTo>
                        <a:pt x="487" y="85"/>
                      </a:lnTo>
                      <a:lnTo>
                        <a:pt x="487" y="95"/>
                      </a:lnTo>
                      <a:lnTo>
                        <a:pt x="498" y="95"/>
                      </a:lnTo>
                      <a:lnTo>
                        <a:pt x="510" y="95"/>
                      </a:lnTo>
                      <a:lnTo>
                        <a:pt x="521" y="85"/>
                      </a:lnTo>
                      <a:lnTo>
                        <a:pt x="532" y="85"/>
                      </a:lnTo>
                      <a:lnTo>
                        <a:pt x="543" y="75"/>
                      </a:lnTo>
                      <a:lnTo>
                        <a:pt x="543" y="65"/>
                      </a:lnTo>
                      <a:lnTo>
                        <a:pt x="556" y="65"/>
                      </a:lnTo>
                      <a:lnTo>
                        <a:pt x="567" y="53"/>
                      </a:lnTo>
                      <a:lnTo>
                        <a:pt x="577" y="53"/>
                      </a:lnTo>
                      <a:lnTo>
                        <a:pt x="577" y="65"/>
                      </a:lnTo>
                      <a:lnTo>
                        <a:pt x="588" y="65"/>
                      </a:lnTo>
                      <a:lnTo>
                        <a:pt x="577" y="65"/>
                      </a:lnTo>
                      <a:lnTo>
                        <a:pt x="577" y="75"/>
                      </a:lnTo>
                      <a:lnTo>
                        <a:pt x="588" y="75"/>
                      </a:lnTo>
                      <a:lnTo>
                        <a:pt x="588" y="65"/>
                      </a:lnTo>
                      <a:lnTo>
                        <a:pt x="601" y="65"/>
                      </a:lnTo>
                      <a:lnTo>
                        <a:pt x="612" y="65"/>
                      </a:lnTo>
                      <a:lnTo>
                        <a:pt x="623" y="65"/>
                      </a:lnTo>
                      <a:lnTo>
                        <a:pt x="634" y="65"/>
                      </a:lnTo>
                      <a:lnTo>
                        <a:pt x="646" y="75"/>
                      </a:lnTo>
                      <a:lnTo>
                        <a:pt x="634" y="75"/>
                      </a:lnTo>
                      <a:lnTo>
                        <a:pt x="634" y="65"/>
                      </a:lnTo>
                      <a:lnTo>
                        <a:pt x="623" y="65"/>
                      </a:lnTo>
                      <a:lnTo>
                        <a:pt x="623" y="75"/>
                      </a:lnTo>
                      <a:lnTo>
                        <a:pt x="612" y="75"/>
                      </a:lnTo>
                      <a:lnTo>
                        <a:pt x="623" y="75"/>
                      </a:lnTo>
                      <a:lnTo>
                        <a:pt x="623" y="85"/>
                      </a:lnTo>
                      <a:lnTo>
                        <a:pt x="612" y="85"/>
                      </a:lnTo>
                      <a:lnTo>
                        <a:pt x="612" y="95"/>
                      </a:lnTo>
                      <a:lnTo>
                        <a:pt x="601" y="95"/>
                      </a:lnTo>
                      <a:lnTo>
                        <a:pt x="601" y="85"/>
                      </a:lnTo>
                      <a:lnTo>
                        <a:pt x="588" y="85"/>
                      </a:lnTo>
                      <a:lnTo>
                        <a:pt x="577" y="85"/>
                      </a:lnTo>
                      <a:lnTo>
                        <a:pt x="556" y="85"/>
                      </a:lnTo>
                      <a:lnTo>
                        <a:pt x="556" y="95"/>
                      </a:lnTo>
                      <a:lnTo>
                        <a:pt x="543" y="95"/>
                      </a:lnTo>
                      <a:lnTo>
                        <a:pt x="532" y="95"/>
                      </a:lnTo>
                      <a:lnTo>
                        <a:pt x="521" y="95"/>
                      </a:lnTo>
                      <a:lnTo>
                        <a:pt x="521" y="107"/>
                      </a:lnTo>
                      <a:lnTo>
                        <a:pt x="510" y="107"/>
                      </a:lnTo>
                      <a:lnTo>
                        <a:pt x="498" y="118"/>
                      </a:lnTo>
                      <a:lnTo>
                        <a:pt x="498" y="107"/>
                      </a:lnTo>
                      <a:lnTo>
                        <a:pt x="498" y="118"/>
                      </a:lnTo>
                      <a:lnTo>
                        <a:pt x="487" y="118"/>
                      </a:lnTo>
                      <a:lnTo>
                        <a:pt x="487" y="128"/>
                      </a:lnTo>
                      <a:lnTo>
                        <a:pt x="487" y="138"/>
                      </a:lnTo>
                      <a:lnTo>
                        <a:pt x="498" y="138"/>
                      </a:lnTo>
                      <a:lnTo>
                        <a:pt x="498" y="150"/>
                      </a:lnTo>
                      <a:lnTo>
                        <a:pt x="510" y="150"/>
                      </a:lnTo>
                      <a:lnTo>
                        <a:pt x="498" y="160"/>
                      </a:lnTo>
                      <a:lnTo>
                        <a:pt x="510" y="160"/>
                      </a:lnTo>
                      <a:lnTo>
                        <a:pt x="510" y="171"/>
                      </a:lnTo>
                      <a:lnTo>
                        <a:pt x="510" y="181"/>
                      </a:lnTo>
                      <a:lnTo>
                        <a:pt x="510" y="191"/>
                      </a:lnTo>
                      <a:lnTo>
                        <a:pt x="510" y="203"/>
                      </a:lnTo>
                      <a:lnTo>
                        <a:pt x="498" y="203"/>
                      </a:lnTo>
                      <a:lnTo>
                        <a:pt x="498" y="213"/>
                      </a:lnTo>
                      <a:lnTo>
                        <a:pt x="498" y="224"/>
                      </a:lnTo>
                      <a:lnTo>
                        <a:pt x="510" y="224"/>
                      </a:lnTo>
                      <a:lnTo>
                        <a:pt x="510" y="234"/>
                      </a:lnTo>
                      <a:lnTo>
                        <a:pt x="510" y="246"/>
                      </a:lnTo>
                      <a:lnTo>
                        <a:pt x="498" y="246"/>
                      </a:lnTo>
                      <a:lnTo>
                        <a:pt x="487" y="246"/>
                      </a:lnTo>
                      <a:lnTo>
                        <a:pt x="476" y="246"/>
                      </a:lnTo>
                      <a:lnTo>
                        <a:pt x="465" y="246"/>
                      </a:lnTo>
                      <a:lnTo>
                        <a:pt x="452" y="246"/>
                      </a:lnTo>
                      <a:lnTo>
                        <a:pt x="452" y="256"/>
                      </a:lnTo>
                      <a:lnTo>
                        <a:pt x="465" y="256"/>
                      </a:lnTo>
                      <a:lnTo>
                        <a:pt x="465" y="266"/>
                      </a:lnTo>
                      <a:lnTo>
                        <a:pt x="476" y="277"/>
                      </a:lnTo>
                      <a:lnTo>
                        <a:pt x="476" y="289"/>
                      </a:lnTo>
                      <a:lnTo>
                        <a:pt x="465" y="289"/>
                      </a:lnTo>
                      <a:lnTo>
                        <a:pt x="465" y="299"/>
                      </a:lnTo>
                      <a:lnTo>
                        <a:pt x="452" y="299"/>
                      </a:lnTo>
                      <a:lnTo>
                        <a:pt x="441" y="299"/>
                      </a:lnTo>
                      <a:lnTo>
                        <a:pt x="441" y="309"/>
                      </a:lnTo>
                      <a:lnTo>
                        <a:pt x="441" y="319"/>
                      </a:lnTo>
                      <a:lnTo>
                        <a:pt x="441" y="331"/>
                      </a:lnTo>
                      <a:lnTo>
                        <a:pt x="441" y="342"/>
                      </a:lnTo>
                      <a:lnTo>
                        <a:pt x="441" y="352"/>
                      </a:lnTo>
                      <a:lnTo>
                        <a:pt x="441" y="362"/>
                      </a:lnTo>
                      <a:lnTo>
                        <a:pt x="430" y="374"/>
                      </a:lnTo>
                      <a:lnTo>
                        <a:pt x="420" y="374"/>
                      </a:lnTo>
                      <a:lnTo>
                        <a:pt x="420" y="362"/>
                      </a:lnTo>
                      <a:lnTo>
                        <a:pt x="407" y="362"/>
                      </a:lnTo>
                      <a:lnTo>
                        <a:pt x="396" y="362"/>
                      </a:lnTo>
                      <a:lnTo>
                        <a:pt x="385" y="374"/>
                      </a:lnTo>
                      <a:lnTo>
                        <a:pt x="374" y="374"/>
                      </a:lnTo>
                      <a:lnTo>
                        <a:pt x="363" y="374"/>
                      </a:lnTo>
                      <a:lnTo>
                        <a:pt x="374" y="384"/>
                      </a:lnTo>
                      <a:lnTo>
                        <a:pt x="385" y="384"/>
                      </a:lnTo>
                      <a:lnTo>
                        <a:pt x="374" y="395"/>
                      </a:lnTo>
                      <a:lnTo>
                        <a:pt x="363" y="395"/>
                      </a:lnTo>
                      <a:lnTo>
                        <a:pt x="351" y="395"/>
                      </a:lnTo>
                      <a:lnTo>
                        <a:pt x="340" y="395"/>
                      </a:lnTo>
                      <a:lnTo>
                        <a:pt x="340" y="384"/>
                      </a:lnTo>
                      <a:lnTo>
                        <a:pt x="340" y="395"/>
                      </a:lnTo>
                      <a:lnTo>
                        <a:pt x="329" y="395"/>
                      </a:lnTo>
                      <a:lnTo>
                        <a:pt x="329" y="405"/>
                      </a:lnTo>
                      <a:lnTo>
                        <a:pt x="318" y="405"/>
                      </a:lnTo>
                      <a:lnTo>
                        <a:pt x="318" y="425"/>
                      </a:lnTo>
                      <a:lnTo>
                        <a:pt x="318" y="437"/>
                      </a:lnTo>
                      <a:lnTo>
                        <a:pt x="318" y="448"/>
                      </a:lnTo>
                      <a:lnTo>
                        <a:pt x="318" y="458"/>
                      </a:lnTo>
                      <a:lnTo>
                        <a:pt x="329" y="458"/>
                      </a:lnTo>
                      <a:lnTo>
                        <a:pt x="329" y="468"/>
                      </a:lnTo>
                      <a:lnTo>
                        <a:pt x="318" y="468"/>
                      </a:lnTo>
                      <a:lnTo>
                        <a:pt x="305" y="468"/>
                      </a:lnTo>
                      <a:lnTo>
                        <a:pt x="294" y="480"/>
                      </a:lnTo>
                      <a:lnTo>
                        <a:pt x="272" y="480"/>
                      </a:lnTo>
                      <a:lnTo>
                        <a:pt x="260" y="480"/>
                      </a:lnTo>
                      <a:lnTo>
                        <a:pt x="249" y="480"/>
                      </a:lnTo>
                      <a:lnTo>
                        <a:pt x="238" y="480"/>
                      </a:lnTo>
                      <a:lnTo>
                        <a:pt x="227" y="490"/>
                      </a:lnTo>
                      <a:lnTo>
                        <a:pt x="214" y="490"/>
                      </a:lnTo>
                      <a:lnTo>
                        <a:pt x="203" y="490"/>
                      </a:lnTo>
                      <a:lnTo>
                        <a:pt x="193" y="490"/>
                      </a:lnTo>
                      <a:lnTo>
                        <a:pt x="182" y="490"/>
                      </a:lnTo>
                      <a:lnTo>
                        <a:pt x="147" y="490"/>
                      </a:lnTo>
                      <a:lnTo>
                        <a:pt x="136" y="490"/>
                      </a:lnTo>
                      <a:lnTo>
                        <a:pt x="124" y="490"/>
                      </a:lnTo>
                      <a:lnTo>
                        <a:pt x="113" y="480"/>
                      </a:lnTo>
                      <a:lnTo>
                        <a:pt x="102" y="480"/>
                      </a:lnTo>
                      <a:lnTo>
                        <a:pt x="67" y="468"/>
                      </a:lnTo>
                      <a:lnTo>
                        <a:pt x="56" y="468"/>
                      </a:lnTo>
                      <a:lnTo>
                        <a:pt x="67" y="458"/>
                      </a:lnTo>
                      <a:lnTo>
                        <a:pt x="67" y="448"/>
                      </a:lnTo>
                      <a:lnTo>
                        <a:pt x="78" y="448"/>
                      </a:lnTo>
                      <a:lnTo>
                        <a:pt x="78" y="437"/>
                      </a:lnTo>
                      <a:lnTo>
                        <a:pt x="91" y="417"/>
                      </a:lnTo>
                      <a:lnTo>
                        <a:pt x="102" y="405"/>
                      </a:lnTo>
                      <a:lnTo>
                        <a:pt x="91" y="395"/>
                      </a:lnTo>
                      <a:lnTo>
                        <a:pt x="91" y="384"/>
                      </a:lnTo>
                      <a:lnTo>
                        <a:pt x="67" y="384"/>
                      </a:lnTo>
                      <a:lnTo>
                        <a:pt x="56" y="384"/>
                      </a:lnTo>
                      <a:lnTo>
                        <a:pt x="46" y="384"/>
                      </a:lnTo>
                      <a:lnTo>
                        <a:pt x="46" y="374"/>
                      </a:lnTo>
                      <a:lnTo>
                        <a:pt x="35" y="362"/>
                      </a:lnTo>
                      <a:lnTo>
                        <a:pt x="35" y="352"/>
                      </a:lnTo>
                      <a:lnTo>
                        <a:pt x="35" y="342"/>
                      </a:lnTo>
                      <a:lnTo>
                        <a:pt x="35" y="331"/>
                      </a:lnTo>
                      <a:lnTo>
                        <a:pt x="24" y="319"/>
                      </a:lnTo>
                      <a:lnTo>
                        <a:pt x="24" y="309"/>
                      </a:lnTo>
                      <a:lnTo>
                        <a:pt x="11" y="299"/>
                      </a:lnTo>
                      <a:lnTo>
                        <a:pt x="11" y="289"/>
                      </a:lnTo>
                      <a:lnTo>
                        <a:pt x="24" y="277"/>
                      </a:lnTo>
                      <a:lnTo>
                        <a:pt x="24" y="266"/>
                      </a:lnTo>
                      <a:lnTo>
                        <a:pt x="11" y="266"/>
                      </a:lnTo>
                      <a:lnTo>
                        <a:pt x="0" y="266"/>
                      </a:lnTo>
                      <a:lnTo>
                        <a:pt x="0" y="256"/>
                      </a:lnTo>
                      <a:lnTo>
                        <a:pt x="0" y="246"/>
                      </a:lnTo>
                      <a:lnTo>
                        <a:pt x="0" y="234"/>
                      </a:lnTo>
                      <a:lnTo>
                        <a:pt x="0" y="224"/>
                      </a:lnTo>
                      <a:lnTo>
                        <a:pt x="11" y="224"/>
                      </a:lnTo>
                      <a:lnTo>
                        <a:pt x="0" y="213"/>
                      </a:lnTo>
                      <a:lnTo>
                        <a:pt x="11" y="213"/>
                      </a:lnTo>
                      <a:lnTo>
                        <a:pt x="24" y="203"/>
                      </a:lnTo>
                      <a:lnTo>
                        <a:pt x="24" y="191"/>
                      </a:lnTo>
                      <a:lnTo>
                        <a:pt x="24" y="181"/>
                      </a:lnTo>
                      <a:lnTo>
                        <a:pt x="11" y="181"/>
                      </a:lnTo>
                      <a:lnTo>
                        <a:pt x="11" y="171"/>
                      </a:lnTo>
                      <a:lnTo>
                        <a:pt x="24" y="16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39"/>
                <p:cNvSpPr>
                  <a:spLocks/>
                </p:cNvSpPr>
                <p:nvPr/>
              </p:nvSpPr>
              <p:spPr bwMode="auto">
                <a:xfrm>
                  <a:off x="4044" y="2865"/>
                  <a:ext cx="13" cy="18"/>
                </a:xfrm>
                <a:custGeom>
                  <a:avLst/>
                  <a:gdLst/>
                  <a:ahLst/>
                  <a:cxnLst>
                    <a:cxn ang="0">
                      <a:pos x="12" y="11"/>
                    </a:cxn>
                    <a:cxn ang="0">
                      <a:pos x="12" y="21"/>
                    </a:cxn>
                    <a:cxn ang="0">
                      <a:pos x="0" y="21"/>
                    </a:cxn>
                    <a:cxn ang="0">
                      <a:pos x="0" y="11"/>
                    </a:cxn>
                    <a:cxn ang="0">
                      <a:pos x="0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12" y="11"/>
                    </a:cxn>
                  </a:cxnLst>
                  <a:rect l="0" t="0" r="r" b="b"/>
                  <a:pathLst>
                    <a:path w="12" h="21">
                      <a:moveTo>
                        <a:pt x="12" y="11"/>
                      </a:moveTo>
                      <a:lnTo>
                        <a:pt x="12" y="21"/>
                      </a:lnTo>
                      <a:lnTo>
                        <a:pt x="0" y="2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2" y="11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40"/>
                <p:cNvSpPr>
                  <a:spLocks/>
                </p:cNvSpPr>
                <p:nvPr/>
              </p:nvSpPr>
              <p:spPr bwMode="auto">
                <a:xfrm>
                  <a:off x="3021" y="2436"/>
                  <a:ext cx="123" cy="53"/>
                </a:xfrm>
                <a:custGeom>
                  <a:avLst/>
                  <a:gdLst/>
                  <a:ahLst/>
                  <a:cxnLst>
                    <a:cxn ang="0">
                      <a:pos x="56" y="53"/>
                    </a:cxn>
                    <a:cxn ang="0">
                      <a:pos x="46" y="53"/>
                    </a:cxn>
                    <a:cxn ang="0">
                      <a:pos x="46" y="63"/>
                    </a:cxn>
                    <a:cxn ang="0">
                      <a:pos x="35" y="63"/>
                    </a:cxn>
                    <a:cxn ang="0">
                      <a:pos x="22" y="63"/>
                    </a:cxn>
                    <a:cxn ang="0">
                      <a:pos x="11" y="53"/>
                    </a:cxn>
                    <a:cxn ang="0">
                      <a:pos x="11" y="41"/>
                    </a:cxn>
                    <a:cxn ang="0">
                      <a:pos x="0" y="41"/>
                    </a:cxn>
                    <a:cxn ang="0">
                      <a:pos x="0" y="31"/>
                    </a:cxn>
                    <a:cxn ang="0">
                      <a:pos x="11" y="41"/>
                    </a:cxn>
                    <a:cxn ang="0">
                      <a:pos x="11" y="31"/>
                    </a:cxn>
                    <a:cxn ang="0">
                      <a:pos x="22" y="31"/>
                    </a:cxn>
                    <a:cxn ang="0">
                      <a:pos x="35" y="31"/>
                    </a:cxn>
                    <a:cxn ang="0">
                      <a:pos x="35" y="21"/>
                    </a:cxn>
                    <a:cxn ang="0">
                      <a:pos x="46" y="21"/>
                    </a:cxn>
                    <a:cxn ang="0">
                      <a:pos x="56" y="21"/>
                    </a:cxn>
                    <a:cxn ang="0">
                      <a:pos x="67" y="21"/>
                    </a:cxn>
                    <a:cxn ang="0">
                      <a:pos x="78" y="21"/>
                    </a:cxn>
                    <a:cxn ang="0">
                      <a:pos x="89" y="10"/>
                    </a:cxn>
                    <a:cxn ang="0">
                      <a:pos x="102" y="10"/>
                    </a:cxn>
                    <a:cxn ang="0">
                      <a:pos x="113" y="0"/>
                    </a:cxn>
                    <a:cxn ang="0">
                      <a:pos x="113" y="10"/>
                    </a:cxn>
                    <a:cxn ang="0">
                      <a:pos x="102" y="10"/>
                    </a:cxn>
                    <a:cxn ang="0">
                      <a:pos x="89" y="10"/>
                    </a:cxn>
                    <a:cxn ang="0">
                      <a:pos x="89" y="21"/>
                    </a:cxn>
                    <a:cxn ang="0">
                      <a:pos x="78" y="21"/>
                    </a:cxn>
                    <a:cxn ang="0">
                      <a:pos x="78" y="31"/>
                    </a:cxn>
                    <a:cxn ang="0">
                      <a:pos x="89" y="41"/>
                    </a:cxn>
                    <a:cxn ang="0">
                      <a:pos x="78" y="41"/>
                    </a:cxn>
                    <a:cxn ang="0">
                      <a:pos x="67" y="41"/>
                    </a:cxn>
                    <a:cxn ang="0">
                      <a:pos x="67" y="53"/>
                    </a:cxn>
                    <a:cxn ang="0">
                      <a:pos x="56" y="53"/>
                    </a:cxn>
                  </a:cxnLst>
                  <a:rect l="0" t="0" r="r" b="b"/>
                  <a:pathLst>
                    <a:path w="113" h="63">
                      <a:moveTo>
                        <a:pt x="56" y="53"/>
                      </a:moveTo>
                      <a:lnTo>
                        <a:pt x="46" y="53"/>
                      </a:lnTo>
                      <a:lnTo>
                        <a:pt x="46" y="63"/>
                      </a:lnTo>
                      <a:lnTo>
                        <a:pt x="35" y="63"/>
                      </a:lnTo>
                      <a:lnTo>
                        <a:pt x="22" y="63"/>
                      </a:lnTo>
                      <a:lnTo>
                        <a:pt x="11" y="53"/>
                      </a:lnTo>
                      <a:lnTo>
                        <a:pt x="11" y="41"/>
                      </a:lnTo>
                      <a:lnTo>
                        <a:pt x="0" y="41"/>
                      </a:lnTo>
                      <a:lnTo>
                        <a:pt x="0" y="31"/>
                      </a:lnTo>
                      <a:lnTo>
                        <a:pt x="11" y="41"/>
                      </a:lnTo>
                      <a:lnTo>
                        <a:pt x="11" y="31"/>
                      </a:lnTo>
                      <a:lnTo>
                        <a:pt x="22" y="31"/>
                      </a:lnTo>
                      <a:lnTo>
                        <a:pt x="35" y="31"/>
                      </a:lnTo>
                      <a:lnTo>
                        <a:pt x="35" y="21"/>
                      </a:lnTo>
                      <a:lnTo>
                        <a:pt x="46" y="21"/>
                      </a:lnTo>
                      <a:lnTo>
                        <a:pt x="56" y="21"/>
                      </a:lnTo>
                      <a:lnTo>
                        <a:pt x="67" y="21"/>
                      </a:lnTo>
                      <a:lnTo>
                        <a:pt x="78" y="21"/>
                      </a:lnTo>
                      <a:lnTo>
                        <a:pt x="89" y="10"/>
                      </a:lnTo>
                      <a:lnTo>
                        <a:pt x="102" y="10"/>
                      </a:lnTo>
                      <a:lnTo>
                        <a:pt x="113" y="0"/>
                      </a:lnTo>
                      <a:lnTo>
                        <a:pt x="113" y="10"/>
                      </a:lnTo>
                      <a:lnTo>
                        <a:pt x="102" y="10"/>
                      </a:lnTo>
                      <a:lnTo>
                        <a:pt x="89" y="10"/>
                      </a:lnTo>
                      <a:lnTo>
                        <a:pt x="89" y="21"/>
                      </a:lnTo>
                      <a:lnTo>
                        <a:pt x="78" y="21"/>
                      </a:lnTo>
                      <a:lnTo>
                        <a:pt x="78" y="31"/>
                      </a:lnTo>
                      <a:lnTo>
                        <a:pt x="89" y="41"/>
                      </a:lnTo>
                      <a:lnTo>
                        <a:pt x="78" y="41"/>
                      </a:lnTo>
                      <a:lnTo>
                        <a:pt x="67" y="41"/>
                      </a:lnTo>
                      <a:lnTo>
                        <a:pt x="67" y="53"/>
                      </a:lnTo>
                      <a:lnTo>
                        <a:pt x="56" y="53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41"/>
                <p:cNvSpPr>
                  <a:spLocks/>
                </p:cNvSpPr>
                <p:nvPr/>
              </p:nvSpPr>
              <p:spPr bwMode="auto">
                <a:xfrm>
                  <a:off x="3637" y="3474"/>
                  <a:ext cx="87" cy="80"/>
                </a:xfrm>
                <a:custGeom>
                  <a:avLst/>
                  <a:gdLst/>
                  <a:ahLst/>
                  <a:cxnLst>
                    <a:cxn ang="0">
                      <a:pos x="69" y="74"/>
                    </a:cxn>
                    <a:cxn ang="0">
                      <a:pos x="69" y="84"/>
                    </a:cxn>
                    <a:cxn ang="0">
                      <a:pos x="58" y="94"/>
                    </a:cxn>
                    <a:cxn ang="0">
                      <a:pos x="45" y="94"/>
                    </a:cxn>
                    <a:cxn ang="0">
                      <a:pos x="34" y="94"/>
                    </a:cxn>
                    <a:cxn ang="0">
                      <a:pos x="23" y="94"/>
                    </a:cxn>
                    <a:cxn ang="0">
                      <a:pos x="12" y="94"/>
                    </a:cxn>
                    <a:cxn ang="0">
                      <a:pos x="0" y="94"/>
                    </a:cxn>
                    <a:cxn ang="0">
                      <a:pos x="0" y="84"/>
                    </a:cxn>
                    <a:cxn ang="0">
                      <a:pos x="0" y="74"/>
                    </a:cxn>
                    <a:cxn ang="0">
                      <a:pos x="0" y="64"/>
                    </a:cxn>
                    <a:cxn ang="0">
                      <a:pos x="0" y="53"/>
                    </a:cxn>
                    <a:cxn ang="0">
                      <a:pos x="12" y="53"/>
                    </a:cxn>
                    <a:cxn ang="0">
                      <a:pos x="12" y="43"/>
                    </a:cxn>
                    <a:cxn ang="0">
                      <a:pos x="12" y="31"/>
                    </a:cxn>
                    <a:cxn ang="0">
                      <a:pos x="23" y="31"/>
                    </a:cxn>
                    <a:cxn ang="0">
                      <a:pos x="23" y="21"/>
                    </a:cxn>
                    <a:cxn ang="0">
                      <a:pos x="34" y="11"/>
                    </a:cxn>
                    <a:cxn ang="0">
                      <a:pos x="34" y="21"/>
                    </a:cxn>
                    <a:cxn ang="0">
                      <a:pos x="45" y="21"/>
                    </a:cxn>
                    <a:cxn ang="0">
                      <a:pos x="45" y="11"/>
                    </a:cxn>
                    <a:cxn ang="0">
                      <a:pos x="58" y="11"/>
                    </a:cxn>
                    <a:cxn ang="0">
                      <a:pos x="69" y="0"/>
                    </a:cxn>
                    <a:cxn ang="0">
                      <a:pos x="69" y="11"/>
                    </a:cxn>
                    <a:cxn ang="0">
                      <a:pos x="69" y="21"/>
                    </a:cxn>
                    <a:cxn ang="0">
                      <a:pos x="80" y="21"/>
                    </a:cxn>
                    <a:cxn ang="0">
                      <a:pos x="80" y="31"/>
                    </a:cxn>
                    <a:cxn ang="0">
                      <a:pos x="80" y="43"/>
                    </a:cxn>
                    <a:cxn ang="0">
                      <a:pos x="69" y="43"/>
                    </a:cxn>
                    <a:cxn ang="0">
                      <a:pos x="69" y="53"/>
                    </a:cxn>
                    <a:cxn ang="0">
                      <a:pos x="58" y="53"/>
                    </a:cxn>
                    <a:cxn ang="0">
                      <a:pos x="45" y="53"/>
                    </a:cxn>
                    <a:cxn ang="0">
                      <a:pos x="45" y="64"/>
                    </a:cxn>
                    <a:cxn ang="0">
                      <a:pos x="34" y="64"/>
                    </a:cxn>
                    <a:cxn ang="0">
                      <a:pos x="34" y="74"/>
                    </a:cxn>
                    <a:cxn ang="0">
                      <a:pos x="45" y="74"/>
                    </a:cxn>
                    <a:cxn ang="0">
                      <a:pos x="45" y="64"/>
                    </a:cxn>
                    <a:cxn ang="0">
                      <a:pos x="58" y="64"/>
                    </a:cxn>
                    <a:cxn ang="0">
                      <a:pos x="69" y="64"/>
                    </a:cxn>
                    <a:cxn ang="0">
                      <a:pos x="69" y="74"/>
                    </a:cxn>
                  </a:cxnLst>
                  <a:rect l="0" t="0" r="r" b="b"/>
                  <a:pathLst>
                    <a:path w="80" h="94">
                      <a:moveTo>
                        <a:pt x="69" y="74"/>
                      </a:moveTo>
                      <a:lnTo>
                        <a:pt x="69" y="84"/>
                      </a:lnTo>
                      <a:lnTo>
                        <a:pt x="58" y="94"/>
                      </a:lnTo>
                      <a:lnTo>
                        <a:pt x="45" y="94"/>
                      </a:lnTo>
                      <a:lnTo>
                        <a:pt x="34" y="94"/>
                      </a:lnTo>
                      <a:lnTo>
                        <a:pt x="23" y="94"/>
                      </a:lnTo>
                      <a:lnTo>
                        <a:pt x="12" y="94"/>
                      </a:lnTo>
                      <a:lnTo>
                        <a:pt x="0" y="94"/>
                      </a:lnTo>
                      <a:lnTo>
                        <a:pt x="0" y="84"/>
                      </a:lnTo>
                      <a:lnTo>
                        <a:pt x="0" y="74"/>
                      </a:lnTo>
                      <a:lnTo>
                        <a:pt x="0" y="64"/>
                      </a:lnTo>
                      <a:lnTo>
                        <a:pt x="0" y="53"/>
                      </a:lnTo>
                      <a:lnTo>
                        <a:pt x="12" y="53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23" y="31"/>
                      </a:lnTo>
                      <a:lnTo>
                        <a:pt x="23" y="21"/>
                      </a:lnTo>
                      <a:lnTo>
                        <a:pt x="34" y="11"/>
                      </a:lnTo>
                      <a:lnTo>
                        <a:pt x="34" y="21"/>
                      </a:lnTo>
                      <a:lnTo>
                        <a:pt x="45" y="21"/>
                      </a:lnTo>
                      <a:lnTo>
                        <a:pt x="45" y="11"/>
                      </a:lnTo>
                      <a:lnTo>
                        <a:pt x="58" y="11"/>
                      </a:lnTo>
                      <a:lnTo>
                        <a:pt x="69" y="0"/>
                      </a:lnTo>
                      <a:lnTo>
                        <a:pt x="69" y="11"/>
                      </a:lnTo>
                      <a:lnTo>
                        <a:pt x="69" y="21"/>
                      </a:lnTo>
                      <a:lnTo>
                        <a:pt x="80" y="21"/>
                      </a:lnTo>
                      <a:lnTo>
                        <a:pt x="80" y="31"/>
                      </a:lnTo>
                      <a:lnTo>
                        <a:pt x="80" y="43"/>
                      </a:lnTo>
                      <a:lnTo>
                        <a:pt x="69" y="43"/>
                      </a:lnTo>
                      <a:lnTo>
                        <a:pt x="69" y="53"/>
                      </a:lnTo>
                      <a:lnTo>
                        <a:pt x="58" y="53"/>
                      </a:lnTo>
                      <a:lnTo>
                        <a:pt x="45" y="53"/>
                      </a:lnTo>
                      <a:lnTo>
                        <a:pt x="45" y="64"/>
                      </a:lnTo>
                      <a:lnTo>
                        <a:pt x="34" y="64"/>
                      </a:lnTo>
                      <a:lnTo>
                        <a:pt x="34" y="74"/>
                      </a:lnTo>
                      <a:lnTo>
                        <a:pt x="45" y="74"/>
                      </a:lnTo>
                      <a:lnTo>
                        <a:pt x="45" y="64"/>
                      </a:lnTo>
                      <a:lnTo>
                        <a:pt x="58" y="64"/>
                      </a:lnTo>
                      <a:lnTo>
                        <a:pt x="69" y="64"/>
                      </a:lnTo>
                      <a:lnTo>
                        <a:pt x="69" y="74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42"/>
                <p:cNvSpPr>
                  <a:spLocks/>
                </p:cNvSpPr>
                <p:nvPr/>
              </p:nvSpPr>
              <p:spPr bwMode="auto">
                <a:xfrm>
                  <a:off x="2653" y="2624"/>
                  <a:ext cx="689" cy="439"/>
                </a:xfrm>
                <a:custGeom>
                  <a:avLst/>
                  <a:gdLst/>
                  <a:ahLst/>
                  <a:cxnLst>
                    <a:cxn ang="0">
                      <a:pos x="385" y="94"/>
                    </a:cxn>
                    <a:cxn ang="0">
                      <a:pos x="395" y="137"/>
                    </a:cxn>
                    <a:cxn ang="0">
                      <a:pos x="417" y="169"/>
                    </a:cxn>
                    <a:cxn ang="0">
                      <a:pos x="441" y="192"/>
                    </a:cxn>
                    <a:cxn ang="0">
                      <a:pos x="452" y="234"/>
                    </a:cxn>
                    <a:cxn ang="0">
                      <a:pos x="463" y="265"/>
                    </a:cxn>
                    <a:cxn ang="0">
                      <a:pos x="486" y="298"/>
                    </a:cxn>
                    <a:cxn ang="0">
                      <a:pos x="508" y="328"/>
                    </a:cxn>
                    <a:cxn ang="0">
                      <a:pos x="519" y="361"/>
                    </a:cxn>
                    <a:cxn ang="0">
                      <a:pos x="542" y="393"/>
                    </a:cxn>
                    <a:cxn ang="0">
                      <a:pos x="564" y="414"/>
                    </a:cxn>
                    <a:cxn ang="0">
                      <a:pos x="553" y="426"/>
                    </a:cxn>
                    <a:cxn ang="0">
                      <a:pos x="564" y="457"/>
                    </a:cxn>
                    <a:cxn ang="0">
                      <a:pos x="599" y="479"/>
                    </a:cxn>
                    <a:cxn ang="0">
                      <a:pos x="633" y="511"/>
                    </a:cxn>
                    <a:cxn ang="0">
                      <a:pos x="610" y="511"/>
                    </a:cxn>
                    <a:cxn ang="0">
                      <a:pos x="553" y="522"/>
                    </a:cxn>
                    <a:cxn ang="0">
                      <a:pos x="519" y="522"/>
                    </a:cxn>
                    <a:cxn ang="0">
                      <a:pos x="486" y="511"/>
                    </a:cxn>
                    <a:cxn ang="0">
                      <a:pos x="441" y="511"/>
                    </a:cxn>
                    <a:cxn ang="0">
                      <a:pos x="361" y="511"/>
                    </a:cxn>
                    <a:cxn ang="0">
                      <a:pos x="350" y="511"/>
                    </a:cxn>
                    <a:cxn ang="0">
                      <a:pos x="305" y="511"/>
                    </a:cxn>
                    <a:cxn ang="0">
                      <a:pos x="237" y="522"/>
                    </a:cxn>
                    <a:cxn ang="0">
                      <a:pos x="158" y="522"/>
                    </a:cxn>
                    <a:cxn ang="0">
                      <a:pos x="112" y="511"/>
                    </a:cxn>
                    <a:cxn ang="0">
                      <a:pos x="45" y="511"/>
                    </a:cxn>
                    <a:cxn ang="0">
                      <a:pos x="32" y="393"/>
                    </a:cxn>
                    <a:cxn ang="0">
                      <a:pos x="32" y="298"/>
                    </a:cxn>
                    <a:cxn ang="0">
                      <a:pos x="32" y="245"/>
                    </a:cxn>
                    <a:cxn ang="0">
                      <a:pos x="21" y="192"/>
                    </a:cxn>
                    <a:cxn ang="0">
                      <a:pos x="11" y="116"/>
                    </a:cxn>
                    <a:cxn ang="0">
                      <a:pos x="0" y="84"/>
                    </a:cxn>
                    <a:cxn ang="0">
                      <a:pos x="11" y="51"/>
                    </a:cxn>
                    <a:cxn ang="0">
                      <a:pos x="11" y="10"/>
                    </a:cxn>
                    <a:cxn ang="0">
                      <a:pos x="32" y="10"/>
                    </a:cxn>
                    <a:cxn ang="0">
                      <a:pos x="67" y="0"/>
                    </a:cxn>
                    <a:cxn ang="0">
                      <a:pos x="112" y="10"/>
                    </a:cxn>
                    <a:cxn ang="0">
                      <a:pos x="147" y="21"/>
                    </a:cxn>
                    <a:cxn ang="0">
                      <a:pos x="179" y="31"/>
                    </a:cxn>
                    <a:cxn ang="0">
                      <a:pos x="214" y="43"/>
                    </a:cxn>
                    <a:cxn ang="0">
                      <a:pos x="248" y="31"/>
                    </a:cxn>
                    <a:cxn ang="0">
                      <a:pos x="259" y="21"/>
                    </a:cxn>
                    <a:cxn ang="0">
                      <a:pos x="294" y="0"/>
                    </a:cxn>
                    <a:cxn ang="0">
                      <a:pos x="305" y="0"/>
                    </a:cxn>
                    <a:cxn ang="0">
                      <a:pos x="339" y="0"/>
                    </a:cxn>
                    <a:cxn ang="0">
                      <a:pos x="361" y="10"/>
                    </a:cxn>
                    <a:cxn ang="0">
                      <a:pos x="339" y="21"/>
                    </a:cxn>
                    <a:cxn ang="0">
                      <a:pos x="361" y="21"/>
                    </a:cxn>
                    <a:cxn ang="0">
                      <a:pos x="385" y="31"/>
                    </a:cxn>
                    <a:cxn ang="0">
                      <a:pos x="417" y="21"/>
                    </a:cxn>
                    <a:cxn ang="0">
                      <a:pos x="452" y="10"/>
                    </a:cxn>
                    <a:cxn ang="0">
                      <a:pos x="473" y="63"/>
                    </a:cxn>
                    <a:cxn ang="0">
                      <a:pos x="497" y="106"/>
                    </a:cxn>
                    <a:cxn ang="0">
                      <a:pos x="486" y="149"/>
                    </a:cxn>
                    <a:cxn ang="0">
                      <a:pos x="486" y="192"/>
                    </a:cxn>
                    <a:cxn ang="0">
                      <a:pos x="473" y="202"/>
                    </a:cxn>
                    <a:cxn ang="0">
                      <a:pos x="428" y="169"/>
                    </a:cxn>
                    <a:cxn ang="0">
                      <a:pos x="417" y="137"/>
                    </a:cxn>
                    <a:cxn ang="0">
                      <a:pos x="395" y="94"/>
                    </a:cxn>
                  </a:cxnLst>
                  <a:rect l="0" t="0" r="r" b="b"/>
                  <a:pathLst>
                    <a:path w="633" h="522">
                      <a:moveTo>
                        <a:pt x="395" y="94"/>
                      </a:moveTo>
                      <a:lnTo>
                        <a:pt x="385" y="94"/>
                      </a:lnTo>
                      <a:lnTo>
                        <a:pt x="385" y="84"/>
                      </a:lnTo>
                      <a:lnTo>
                        <a:pt x="385" y="94"/>
                      </a:lnTo>
                      <a:lnTo>
                        <a:pt x="374" y="106"/>
                      </a:lnTo>
                      <a:lnTo>
                        <a:pt x="385" y="116"/>
                      </a:lnTo>
                      <a:lnTo>
                        <a:pt x="395" y="127"/>
                      </a:lnTo>
                      <a:lnTo>
                        <a:pt x="395" y="137"/>
                      </a:lnTo>
                      <a:lnTo>
                        <a:pt x="395" y="149"/>
                      </a:lnTo>
                      <a:lnTo>
                        <a:pt x="406" y="149"/>
                      </a:lnTo>
                      <a:lnTo>
                        <a:pt x="406" y="159"/>
                      </a:lnTo>
                      <a:lnTo>
                        <a:pt x="417" y="169"/>
                      </a:lnTo>
                      <a:lnTo>
                        <a:pt x="417" y="180"/>
                      </a:lnTo>
                      <a:lnTo>
                        <a:pt x="428" y="180"/>
                      </a:lnTo>
                      <a:lnTo>
                        <a:pt x="428" y="192"/>
                      </a:lnTo>
                      <a:lnTo>
                        <a:pt x="441" y="192"/>
                      </a:lnTo>
                      <a:lnTo>
                        <a:pt x="441" y="202"/>
                      </a:lnTo>
                      <a:lnTo>
                        <a:pt x="441" y="212"/>
                      </a:lnTo>
                      <a:lnTo>
                        <a:pt x="452" y="222"/>
                      </a:lnTo>
                      <a:lnTo>
                        <a:pt x="452" y="234"/>
                      </a:lnTo>
                      <a:lnTo>
                        <a:pt x="463" y="234"/>
                      </a:lnTo>
                      <a:lnTo>
                        <a:pt x="463" y="245"/>
                      </a:lnTo>
                      <a:lnTo>
                        <a:pt x="463" y="255"/>
                      </a:lnTo>
                      <a:lnTo>
                        <a:pt x="463" y="265"/>
                      </a:lnTo>
                      <a:lnTo>
                        <a:pt x="473" y="265"/>
                      </a:lnTo>
                      <a:lnTo>
                        <a:pt x="473" y="277"/>
                      </a:lnTo>
                      <a:lnTo>
                        <a:pt x="486" y="287"/>
                      </a:lnTo>
                      <a:lnTo>
                        <a:pt x="486" y="298"/>
                      </a:lnTo>
                      <a:lnTo>
                        <a:pt x="497" y="308"/>
                      </a:lnTo>
                      <a:lnTo>
                        <a:pt x="497" y="318"/>
                      </a:lnTo>
                      <a:lnTo>
                        <a:pt x="508" y="318"/>
                      </a:lnTo>
                      <a:lnTo>
                        <a:pt x="508" y="328"/>
                      </a:lnTo>
                      <a:lnTo>
                        <a:pt x="508" y="340"/>
                      </a:lnTo>
                      <a:lnTo>
                        <a:pt x="519" y="340"/>
                      </a:lnTo>
                      <a:lnTo>
                        <a:pt x="519" y="351"/>
                      </a:lnTo>
                      <a:lnTo>
                        <a:pt x="519" y="361"/>
                      </a:lnTo>
                      <a:lnTo>
                        <a:pt x="532" y="371"/>
                      </a:lnTo>
                      <a:lnTo>
                        <a:pt x="532" y="383"/>
                      </a:lnTo>
                      <a:lnTo>
                        <a:pt x="542" y="383"/>
                      </a:lnTo>
                      <a:lnTo>
                        <a:pt x="542" y="393"/>
                      </a:lnTo>
                      <a:lnTo>
                        <a:pt x="553" y="393"/>
                      </a:lnTo>
                      <a:lnTo>
                        <a:pt x="553" y="404"/>
                      </a:lnTo>
                      <a:lnTo>
                        <a:pt x="564" y="404"/>
                      </a:lnTo>
                      <a:lnTo>
                        <a:pt x="564" y="414"/>
                      </a:lnTo>
                      <a:lnTo>
                        <a:pt x="553" y="414"/>
                      </a:lnTo>
                      <a:lnTo>
                        <a:pt x="553" y="404"/>
                      </a:lnTo>
                      <a:lnTo>
                        <a:pt x="553" y="414"/>
                      </a:lnTo>
                      <a:lnTo>
                        <a:pt x="553" y="426"/>
                      </a:lnTo>
                      <a:lnTo>
                        <a:pt x="553" y="436"/>
                      </a:lnTo>
                      <a:lnTo>
                        <a:pt x="553" y="446"/>
                      </a:lnTo>
                      <a:lnTo>
                        <a:pt x="564" y="446"/>
                      </a:lnTo>
                      <a:lnTo>
                        <a:pt x="564" y="457"/>
                      </a:lnTo>
                      <a:lnTo>
                        <a:pt x="564" y="469"/>
                      </a:lnTo>
                      <a:lnTo>
                        <a:pt x="577" y="479"/>
                      </a:lnTo>
                      <a:lnTo>
                        <a:pt x="588" y="479"/>
                      </a:lnTo>
                      <a:lnTo>
                        <a:pt x="599" y="479"/>
                      </a:lnTo>
                      <a:lnTo>
                        <a:pt x="599" y="489"/>
                      </a:lnTo>
                      <a:lnTo>
                        <a:pt x="610" y="499"/>
                      </a:lnTo>
                      <a:lnTo>
                        <a:pt x="622" y="511"/>
                      </a:lnTo>
                      <a:lnTo>
                        <a:pt x="633" y="511"/>
                      </a:lnTo>
                      <a:lnTo>
                        <a:pt x="622" y="511"/>
                      </a:lnTo>
                      <a:lnTo>
                        <a:pt x="622" y="522"/>
                      </a:lnTo>
                      <a:lnTo>
                        <a:pt x="610" y="522"/>
                      </a:lnTo>
                      <a:lnTo>
                        <a:pt x="610" y="511"/>
                      </a:lnTo>
                      <a:lnTo>
                        <a:pt x="599" y="511"/>
                      </a:lnTo>
                      <a:lnTo>
                        <a:pt x="588" y="511"/>
                      </a:lnTo>
                      <a:lnTo>
                        <a:pt x="577" y="522"/>
                      </a:lnTo>
                      <a:lnTo>
                        <a:pt x="553" y="522"/>
                      </a:lnTo>
                      <a:lnTo>
                        <a:pt x="553" y="511"/>
                      </a:lnTo>
                      <a:lnTo>
                        <a:pt x="542" y="511"/>
                      </a:lnTo>
                      <a:lnTo>
                        <a:pt x="532" y="511"/>
                      </a:lnTo>
                      <a:lnTo>
                        <a:pt x="519" y="522"/>
                      </a:lnTo>
                      <a:lnTo>
                        <a:pt x="508" y="522"/>
                      </a:lnTo>
                      <a:lnTo>
                        <a:pt x="497" y="522"/>
                      </a:lnTo>
                      <a:lnTo>
                        <a:pt x="486" y="522"/>
                      </a:lnTo>
                      <a:lnTo>
                        <a:pt x="486" y="511"/>
                      </a:lnTo>
                      <a:lnTo>
                        <a:pt x="473" y="511"/>
                      </a:lnTo>
                      <a:lnTo>
                        <a:pt x="463" y="511"/>
                      </a:lnTo>
                      <a:lnTo>
                        <a:pt x="452" y="511"/>
                      </a:lnTo>
                      <a:lnTo>
                        <a:pt x="441" y="511"/>
                      </a:lnTo>
                      <a:lnTo>
                        <a:pt x="417" y="511"/>
                      </a:lnTo>
                      <a:lnTo>
                        <a:pt x="406" y="511"/>
                      </a:lnTo>
                      <a:lnTo>
                        <a:pt x="385" y="511"/>
                      </a:lnTo>
                      <a:lnTo>
                        <a:pt x="361" y="511"/>
                      </a:lnTo>
                      <a:lnTo>
                        <a:pt x="361" y="522"/>
                      </a:lnTo>
                      <a:lnTo>
                        <a:pt x="361" y="511"/>
                      </a:lnTo>
                      <a:lnTo>
                        <a:pt x="361" y="499"/>
                      </a:lnTo>
                      <a:lnTo>
                        <a:pt x="350" y="511"/>
                      </a:lnTo>
                      <a:lnTo>
                        <a:pt x="350" y="522"/>
                      </a:lnTo>
                      <a:lnTo>
                        <a:pt x="328" y="511"/>
                      </a:lnTo>
                      <a:lnTo>
                        <a:pt x="316" y="511"/>
                      </a:lnTo>
                      <a:lnTo>
                        <a:pt x="305" y="511"/>
                      </a:lnTo>
                      <a:lnTo>
                        <a:pt x="294" y="511"/>
                      </a:lnTo>
                      <a:lnTo>
                        <a:pt x="270" y="522"/>
                      </a:lnTo>
                      <a:lnTo>
                        <a:pt x="248" y="522"/>
                      </a:lnTo>
                      <a:lnTo>
                        <a:pt x="237" y="522"/>
                      </a:lnTo>
                      <a:lnTo>
                        <a:pt x="214" y="511"/>
                      </a:lnTo>
                      <a:lnTo>
                        <a:pt x="203" y="511"/>
                      </a:lnTo>
                      <a:lnTo>
                        <a:pt x="179" y="511"/>
                      </a:lnTo>
                      <a:lnTo>
                        <a:pt x="158" y="522"/>
                      </a:lnTo>
                      <a:lnTo>
                        <a:pt x="147" y="511"/>
                      </a:lnTo>
                      <a:lnTo>
                        <a:pt x="134" y="522"/>
                      </a:lnTo>
                      <a:lnTo>
                        <a:pt x="123" y="522"/>
                      </a:lnTo>
                      <a:lnTo>
                        <a:pt x="112" y="511"/>
                      </a:lnTo>
                      <a:lnTo>
                        <a:pt x="78" y="511"/>
                      </a:lnTo>
                      <a:lnTo>
                        <a:pt x="67" y="511"/>
                      </a:lnTo>
                      <a:lnTo>
                        <a:pt x="56" y="511"/>
                      </a:lnTo>
                      <a:lnTo>
                        <a:pt x="45" y="511"/>
                      </a:lnTo>
                      <a:lnTo>
                        <a:pt x="45" y="499"/>
                      </a:lnTo>
                      <a:lnTo>
                        <a:pt x="32" y="436"/>
                      </a:lnTo>
                      <a:lnTo>
                        <a:pt x="32" y="404"/>
                      </a:lnTo>
                      <a:lnTo>
                        <a:pt x="32" y="393"/>
                      </a:lnTo>
                      <a:lnTo>
                        <a:pt x="32" y="361"/>
                      </a:lnTo>
                      <a:lnTo>
                        <a:pt x="32" y="351"/>
                      </a:lnTo>
                      <a:lnTo>
                        <a:pt x="32" y="328"/>
                      </a:lnTo>
                      <a:lnTo>
                        <a:pt x="32" y="298"/>
                      </a:lnTo>
                      <a:lnTo>
                        <a:pt x="32" y="277"/>
                      </a:lnTo>
                      <a:lnTo>
                        <a:pt x="32" y="265"/>
                      </a:lnTo>
                      <a:lnTo>
                        <a:pt x="32" y="255"/>
                      </a:lnTo>
                      <a:lnTo>
                        <a:pt x="32" y="245"/>
                      </a:lnTo>
                      <a:lnTo>
                        <a:pt x="21" y="222"/>
                      </a:lnTo>
                      <a:lnTo>
                        <a:pt x="21" y="212"/>
                      </a:lnTo>
                      <a:lnTo>
                        <a:pt x="21" y="202"/>
                      </a:lnTo>
                      <a:lnTo>
                        <a:pt x="21" y="192"/>
                      </a:lnTo>
                      <a:lnTo>
                        <a:pt x="21" y="180"/>
                      </a:lnTo>
                      <a:lnTo>
                        <a:pt x="21" y="137"/>
                      </a:lnTo>
                      <a:lnTo>
                        <a:pt x="21" y="127"/>
                      </a:lnTo>
                      <a:lnTo>
                        <a:pt x="11" y="116"/>
                      </a:lnTo>
                      <a:lnTo>
                        <a:pt x="11" y="106"/>
                      </a:lnTo>
                      <a:lnTo>
                        <a:pt x="11" y="94"/>
                      </a:lnTo>
                      <a:lnTo>
                        <a:pt x="11" y="84"/>
                      </a:lnTo>
                      <a:lnTo>
                        <a:pt x="0" y="84"/>
                      </a:lnTo>
                      <a:lnTo>
                        <a:pt x="0" y="74"/>
                      </a:lnTo>
                      <a:lnTo>
                        <a:pt x="11" y="74"/>
                      </a:lnTo>
                      <a:lnTo>
                        <a:pt x="11" y="63"/>
                      </a:lnTo>
                      <a:lnTo>
                        <a:pt x="11" y="51"/>
                      </a:lnTo>
                      <a:lnTo>
                        <a:pt x="11" y="43"/>
                      </a:lnTo>
                      <a:lnTo>
                        <a:pt x="11" y="31"/>
                      </a:lnTo>
                      <a:lnTo>
                        <a:pt x="11" y="21"/>
                      </a:lnTo>
                      <a:lnTo>
                        <a:pt x="11" y="1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21" y="10"/>
                      </a:lnTo>
                      <a:lnTo>
                        <a:pt x="32" y="10"/>
                      </a:lnTo>
                      <a:lnTo>
                        <a:pt x="32" y="0"/>
                      </a:lnTo>
                      <a:lnTo>
                        <a:pt x="45" y="0"/>
                      </a:lnTo>
                      <a:lnTo>
                        <a:pt x="56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10"/>
                      </a:lnTo>
                      <a:lnTo>
                        <a:pt x="101" y="10"/>
                      </a:lnTo>
                      <a:lnTo>
                        <a:pt x="112" y="10"/>
                      </a:lnTo>
                      <a:lnTo>
                        <a:pt x="123" y="10"/>
                      </a:lnTo>
                      <a:lnTo>
                        <a:pt x="123" y="21"/>
                      </a:lnTo>
                      <a:lnTo>
                        <a:pt x="134" y="21"/>
                      </a:lnTo>
                      <a:lnTo>
                        <a:pt x="147" y="21"/>
                      </a:lnTo>
                      <a:lnTo>
                        <a:pt x="158" y="21"/>
                      </a:lnTo>
                      <a:lnTo>
                        <a:pt x="158" y="31"/>
                      </a:lnTo>
                      <a:lnTo>
                        <a:pt x="168" y="31"/>
                      </a:lnTo>
                      <a:lnTo>
                        <a:pt x="179" y="31"/>
                      </a:lnTo>
                      <a:lnTo>
                        <a:pt x="192" y="31"/>
                      </a:lnTo>
                      <a:lnTo>
                        <a:pt x="203" y="31"/>
                      </a:lnTo>
                      <a:lnTo>
                        <a:pt x="203" y="43"/>
                      </a:lnTo>
                      <a:lnTo>
                        <a:pt x="214" y="43"/>
                      </a:lnTo>
                      <a:lnTo>
                        <a:pt x="225" y="43"/>
                      </a:lnTo>
                      <a:lnTo>
                        <a:pt x="225" y="31"/>
                      </a:lnTo>
                      <a:lnTo>
                        <a:pt x="237" y="31"/>
                      </a:lnTo>
                      <a:lnTo>
                        <a:pt x="248" y="31"/>
                      </a:lnTo>
                      <a:lnTo>
                        <a:pt x="248" y="21"/>
                      </a:lnTo>
                      <a:lnTo>
                        <a:pt x="259" y="21"/>
                      </a:lnTo>
                      <a:lnTo>
                        <a:pt x="259" y="10"/>
                      </a:lnTo>
                      <a:lnTo>
                        <a:pt x="259" y="21"/>
                      </a:lnTo>
                      <a:lnTo>
                        <a:pt x="270" y="21"/>
                      </a:lnTo>
                      <a:lnTo>
                        <a:pt x="270" y="10"/>
                      </a:lnTo>
                      <a:lnTo>
                        <a:pt x="283" y="10"/>
                      </a:lnTo>
                      <a:lnTo>
                        <a:pt x="294" y="0"/>
                      </a:lnTo>
                      <a:lnTo>
                        <a:pt x="283" y="10"/>
                      </a:lnTo>
                      <a:lnTo>
                        <a:pt x="294" y="10"/>
                      </a:lnTo>
                      <a:lnTo>
                        <a:pt x="305" y="10"/>
                      </a:lnTo>
                      <a:lnTo>
                        <a:pt x="305" y="0"/>
                      </a:lnTo>
                      <a:lnTo>
                        <a:pt x="316" y="0"/>
                      </a:lnTo>
                      <a:lnTo>
                        <a:pt x="328" y="10"/>
                      </a:lnTo>
                      <a:lnTo>
                        <a:pt x="339" y="10"/>
                      </a:lnTo>
                      <a:lnTo>
                        <a:pt x="339" y="0"/>
                      </a:lnTo>
                      <a:lnTo>
                        <a:pt x="350" y="0"/>
                      </a:lnTo>
                      <a:lnTo>
                        <a:pt x="350" y="10"/>
                      </a:lnTo>
                      <a:lnTo>
                        <a:pt x="361" y="21"/>
                      </a:lnTo>
                      <a:lnTo>
                        <a:pt x="361" y="10"/>
                      </a:lnTo>
                      <a:lnTo>
                        <a:pt x="350" y="10"/>
                      </a:lnTo>
                      <a:lnTo>
                        <a:pt x="350" y="0"/>
                      </a:lnTo>
                      <a:lnTo>
                        <a:pt x="339" y="0"/>
                      </a:lnTo>
                      <a:lnTo>
                        <a:pt x="339" y="21"/>
                      </a:lnTo>
                      <a:lnTo>
                        <a:pt x="350" y="21"/>
                      </a:lnTo>
                      <a:lnTo>
                        <a:pt x="350" y="31"/>
                      </a:lnTo>
                      <a:lnTo>
                        <a:pt x="361" y="31"/>
                      </a:lnTo>
                      <a:lnTo>
                        <a:pt x="361" y="21"/>
                      </a:lnTo>
                      <a:lnTo>
                        <a:pt x="361" y="31"/>
                      </a:lnTo>
                      <a:lnTo>
                        <a:pt x="361" y="21"/>
                      </a:lnTo>
                      <a:lnTo>
                        <a:pt x="374" y="21"/>
                      </a:lnTo>
                      <a:lnTo>
                        <a:pt x="385" y="31"/>
                      </a:lnTo>
                      <a:lnTo>
                        <a:pt x="395" y="31"/>
                      </a:lnTo>
                      <a:lnTo>
                        <a:pt x="406" y="21"/>
                      </a:lnTo>
                      <a:lnTo>
                        <a:pt x="406" y="31"/>
                      </a:lnTo>
                      <a:lnTo>
                        <a:pt x="417" y="21"/>
                      </a:lnTo>
                      <a:lnTo>
                        <a:pt x="428" y="21"/>
                      </a:lnTo>
                      <a:lnTo>
                        <a:pt x="441" y="21"/>
                      </a:lnTo>
                      <a:lnTo>
                        <a:pt x="452" y="21"/>
                      </a:lnTo>
                      <a:lnTo>
                        <a:pt x="452" y="10"/>
                      </a:lnTo>
                      <a:lnTo>
                        <a:pt x="463" y="21"/>
                      </a:lnTo>
                      <a:lnTo>
                        <a:pt x="473" y="43"/>
                      </a:lnTo>
                      <a:lnTo>
                        <a:pt x="473" y="51"/>
                      </a:lnTo>
                      <a:lnTo>
                        <a:pt x="473" y="63"/>
                      </a:lnTo>
                      <a:lnTo>
                        <a:pt x="486" y="63"/>
                      </a:lnTo>
                      <a:lnTo>
                        <a:pt x="486" y="84"/>
                      </a:lnTo>
                      <a:lnTo>
                        <a:pt x="497" y="94"/>
                      </a:lnTo>
                      <a:lnTo>
                        <a:pt x="497" y="106"/>
                      </a:lnTo>
                      <a:lnTo>
                        <a:pt x="497" y="116"/>
                      </a:lnTo>
                      <a:lnTo>
                        <a:pt x="497" y="127"/>
                      </a:lnTo>
                      <a:lnTo>
                        <a:pt x="486" y="137"/>
                      </a:lnTo>
                      <a:lnTo>
                        <a:pt x="486" y="149"/>
                      </a:lnTo>
                      <a:lnTo>
                        <a:pt x="486" y="159"/>
                      </a:lnTo>
                      <a:lnTo>
                        <a:pt x="486" y="169"/>
                      </a:lnTo>
                      <a:lnTo>
                        <a:pt x="486" y="180"/>
                      </a:lnTo>
                      <a:lnTo>
                        <a:pt x="486" y="192"/>
                      </a:lnTo>
                      <a:lnTo>
                        <a:pt x="486" y="202"/>
                      </a:lnTo>
                      <a:lnTo>
                        <a:pt x="473" y="202"/>
                      </a:lnTo>
                      <a:lnTo>
                        <a:pt x="473" y="212"/>
                      </a:lnTo>
                      <a:lnTo>
                        <a:pt x="473" y="202"/>
                      </a:lnTo>
                      <a:lnTo>
                        <a:pt x="463" y="202"/>
                      </a:lnTo>
                      <a:lnTo>
                        <a:pt x="452" y="192"/>
                      </a:lnTo>
                      <a:lnTo>
                        <a:pt x="441" y="180"/>
                      </a:lnTo>
                      <a:lnTo>
                        <a:pt x="428" y="169"/>
                      </a:lnTo>
                      <a:lnTo>
                        <a:pt x="428" y="159"/>
                      </a:lnTo>
                      <a:lnTo>
                        <a:pt x="417" y="159"/>
                      </a:lnTo>
                      <a:lnTo>
                        <a:pt x="417" y="149"/>
                      </a:lnTo>
                      <a:lnTo>
                        <a:pt x="417" y="137"/>
                      </a:lnTo>
                      <a:lnTo>
                        <a:pt x="406" y="127"/>
                      </a:lnTo>
                      <a:lnTo>
                        <a:pt x="395" y="116"/>
                      </a:lnTo>
                      <a:lnTo>
                        <a:pt x="395" y="106"/>
                      </a:lnTo>
                      <a:lnTo>
                        <a:pt x="395" y="9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7526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43"/>
                <p:cNvSpPr>
                  <a:spLocks/>
                </p:cNvSpPr>
                <p:nvPr/>
              </p:nvSpPr>
              <p:spPr bwMode="auto">
                <a:xfrm>
                  <a:off x="3144" y="2624"/>
                  <a:ext cx="24" cy="1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1" y="10"/>
                    </a:cxn>
                    <a:cxn ang="0">
                      <a:pos x="11" y="0"/>
                    </a:cxn>
                    <a:cxn ang="0">
                      <a:pos x="21" y="0"/>
                    </a:cxn>
                    <a:cxn ang="0">
                      <a:pos x="21" y="10"/>
                    </a:cxn>
                    <a:cxn ang="0">
                      <a:pos x="11" y="10"/>
                    </a:cxn>
                    <a:cxn ang="0">
                      <a:pos x="11" y="21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1" h="21">
                      <a:moveTo>
                        <a:pt x="0" y="10"/>
                      </a:moveTo>
                      <a:lnTo>
                        <a:pt x="11" y="1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21" y="10"/>
                      </a:lnTo>
                      <a:lnTo>
                        <a:pt x="11" y="10"/>
                      </a:lnTo>
                      <a:lnTo>
                        <a:pt x="11" y="21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B3B07B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44"/>
                <p:cNvSpPr>
                  <a:spLocks noEditPoints="1"/>
                </p:cNvSpPr>
                <p:nvPr/>
              </p:nvSpPr>
              <p:spPr bwMode="auto">
                <a:xfrm>
                  <a:off x="3587" y="2256"/>
                  <a:ext cx="1135" cy="663"/>
                </a:xfrm>
                <a:custGeom>
                  <a:avLst/>
                  <a:gdLst/>
                  <a:ahLst/>
                  <a:cxnLst>
                    <a:cxn ang="0">
                      <a:pos x="930" y="448"/>
                    </a:cxn>
                    <a:cxn ang="0">
                      <a:pos x="906" y="522"/>
                    </a:cxn>
                    <a:cxn ang="0">
                      <a:pos x="941" y="587"/>
                    </a:cxn>
                    <a:cxn ang="0">
                      <a:pos x="997" y="618"/>
                    </a:cxn>
                    <a:cxn ang="0">
                      <a:pos x="1032" y="672"/>
                    </a:cxn>
                    <a:cxn ang="0">
                      <a:pos x="1008" y="703"/>
                    </a:cxn>
                    <a:cxn ang="0">
                      <a:pos x="975" y="736"/>
                    </a:cxn>
                    <a:cxn ang="0">
                      <a:pos x="952" y="778"/>
                    </a:cxn>
                    <a:cxn ang="0">
                      <a:pos x="906" y="778"/>
                    </a:cxn>
                    <a:cxn ang="0">
                      <a:pos x="828" y="766"/>
                    </a:cxn>
                    <a:cxn ang="0">
                      <a:pos x="794" y="756"/>
                    </a:cxn>
                    <a:cxn ang="0">
                      <a:pos x="737" y="693"/>
                    </a:cxn>
                    <a:cxn ang="0">
                      <a:pos x="668" y="683"/>
                    </a:cxn>
                    <a:cxn ang="0">
                      <a:pos x="612" y="703"/>
                    </a:cxn>
                    <a:cxn ang="0">
                      <a:pos x="556" y="683"/>
                    </a:cxn>
                    <a:cxn ang="0">
                      <a:pos x="511" y="650"/>
                    </a:cxn>
                    <a:cxn ang="0">
                      <a:pos x="454" y="630"/>
                    </a:cxn>
                    <a:cxn ang="0">
                      <a:pos x="420" y="575"/>
                    </a:cxn>
                    <a:cxn ang="0">
                      <a:pos x="387" y="532"/>
                    </a:cxn>
                    <a:cxn ang="0">
                      <a:pos x="342" y="512"/>
                    </a:cxn>
                    <a:cxn ang="0">
                      <a:pos x="318" y="501"/>
                    </a:cxn>
                    <a:cxn ang="0">
                      <a:pos x="273" y="501"/>
                    </a:cxn>
                    <a:cxn ang="0">
                      <a:pos x="251" y="438"/>
                    </a:cxn>
                    <a:cxn ang="0">
                      <a:pos x="206" y="383"/>
                    </a:cxn>
                    <a:cxn ang="0">
                      <a:pos x="160" y="353"/>
                    </a:cxn>
                    <a:cxn ang="0">
                      <a:pos x="126" y="310"/>
                    </a:cxn>
                    <a:cxn ang="0">
                      <a:pos x="126" y="255"/>
                    </a:cxn>
                    <a:cxn ang="0">
                      <a:pos x="137" y="235"/>
                    </a:cxn>
                    <a:cxn ang="0">
                      <a:pos x="115" y="214"/>
                    </a:cxn>
                    <a:cxn ang="0">
                      <a:pos x="80" y="171"/>
                    </a:cxn>
                    <a:cxn ang="0">
                      <a:pos x="46" y="129"/>
                    </a:cxn>
                    <a:cxn ang="0">
                      <a:pos x="35" y="74"/>
                    </a:cxn>
                    <a:cxn ang="0">
                      <a:pos x="0" y="21"/>
                    </a:cxn>
                    <a:cxn ang="0">
                      <a:pos x="46" y="11"/>
                    </a:cxn>
                    <a:cxn ang="0">
                      <a:pos x="91" y="43"/>
                    </a:cxn>
                    <a:cxn ang="0">
                      <a:pos x="149" y="21"/>
                    </a:cxn>
                    <a:cxn ang="0">
                      <a:pos x="206" y="11"/>
                    </a:cxn>
                    <a:cxn ang="0">
                      <a:pos x="195" y="53"/>
                    </a:cxn>
                    <a:cxn ang="0">
                      <a:pos x="251" y="106"/>
                    </a:cxn>
                    <a:cxn ang="0">
                      <a:pos x="318" y="129"/>
                    </a:cxn>
                    <a:cxn ang="0">
                      <a:pos x="387" y="171"/>
                    </a:cxn>
                    <a:cxn ang="0">
                      <a:pos x="454" y="159"/>
                    </a:cxn>
                    <a:cxn ang="0">
                      <a:pos x="478" y="159"/>
                    </a:cxn>
                    <a:cxn ang="0">
                      <a:pos x="511" y="129"/>
                    </a:cxn>
                    <a:cxn ang="0">
                      <a:pos x="534" y="96"/>
                    </a:cxn>
                    <a:cxn ang="0">
                      <a:pos x="612" y="74"/>
                    </a:cxn>
                    <a:cxn ang="0">
                      <a:pos x="658" y="96"/>
                    </a:cxn>
                    <a:cxn ang="0">
                      <a:pos x="714" y="117"/>
                    </a:cxn>
                    <a:cxn ang="0">
                      <a:pos x="748" y="139"/>
                    </a:cxn>
                    <a:cxn ang="0">
                      <a:pos x="817" y="171"/>
                    </a:cxn>
                    <a:cxn ang="0">
                      <a:pos x="850" y="224"/>
                    </a:cxn>
                    <a:cxn ang="0">
                      <a:pos x="850" y="277"/>
                    </a:cxn>
                    <a:cxn ang="0">
                      <a:pos x="839" y="330"/>
                    </a:cxn>
                    <a:cxn ang="0">
                      <a:pos x="863" y="383"/>
                    </a:cxn>
                    <a:cxn ang="0">
                      <a:pos x="692" y="703"/>
                    </a:cxn>
                    <a:cxn ang="0">
                      <a:pos x="681" y="693"/>
                    </a:cxn>
                    <a:cxn ang="0">
                      <a:pos x="703" y="693"/>
                    </a:cxn>
                  </a:cxnLst>
                  <a:rect l="0" t="0" r="r" b="b"/>
                  <a:pathLst>
                    <a:path w="1042" h="789">
                      <a:moveTo>
                        <a:pt x="874" y="416"/>
                      </a:moveTo>
                      <a:lnTo>
                        <a:pt x="874" y="426"/>
                      </a:lnTo>
                      <a:lnTo>
                        <a:pt x="885" y="438"/>
                      </a:lnTo>
                      <a:lnTo>
                        <a:pt x="885" y="448"/>
                      </a:lnTo>
                      <a:lnTo>
                        <a:pt x="895" y="448"/>
                      </a:lnTo>
                      <a:lnTo>
                        <a:pt x="906" y="448"/>
                      </a:lnTo>
                      <a:lnTo>
                        <a:pt x="930" y="448"/>
                      </a:lnTo>
                      <a:lnTo>
                        <a:pt x="930" y="459"/>
                      </a:lnTo>
                      <a:lnTo>
                        <a:pt x="941" y="469"/>
                      </a:lnTo>
                      <a:lnTo>
                        <a:pt x="930" y="481"/>
                      </a:lnTo>
                      <a:lnTo>
                        <a:pt x="917" y="501"/>
                      </a:lnTo>
                      <a:lnTo>
                        <a:pt x="917" y="512"/>
                      </a:lnTo>
                      <a:lnTo>
                        <a:pt x="906" y="512"/>
                      </a:lnTo>
                      <a:lnTo>
                        <a:pt x="906" y="522"/>
                      </a:lnTo>
                      <a:lnTo>
                        <a:pt x="895" y="532"/>
                      </a:lnTo>
                      <a:lnTo>
                        <a:pt x="906" y="544"/>
                      </a:lnTo>
                      <a:lnTo>
                        <a:pt x="917" y="554"/>
                      </a:lnTo>
                      <a:lnTo>
                        <a:pt x="930" y="554"/>
                      </a:lnTo>
                      <a:lnTo>
                        <a:pt x="930" y="565"/>
                      </a:lnTo>
                      <a:lnTo>
                        <a:pt x="941" y="575"/>
                      </a:lnTo>
                      <a:lnTo>
                        <a:pt x="941" y="587"/>
                      </a:lnTo>
                      <a:lnTo>
                        <a:pt x="952" y="587"/>
                      </a:lnTo>
                      <a:lnTo>
                        <a:pt x="952" y="597"/>
                      </a:lnTo>
                      <a:lnTo>
                        <a:pt x="963" y="597"/>
                      </a:lnTo>
                      <a:lnTo>
                        <a:pt x="963" y="607"/>
                      </a:lnTo>
                      <a:lnTo>
                        <a:pt x="975" y="607"/>
                      </a:lnTo>
                      <a:lnTo>
                        <a:pt x="986" y="607"/>
                      </a:lnTo>
                      <a:lnTo>
                        <a:pt x="997" y="618"/>
                      </a:lnTo>
                      <a:lnTo>
                        <a:pt x="1008" y="618"/>
                      </a:lnTo>
                      <a:lnTo>
                        <a:pt x="1008" y="630"/>
                      </a:lnTo>
                      <a:lnTo>
                        <a:pt x="1008" y="640"/>
                      </a:lnTo>
                      <a:lnTo>
                        <a:pt x="1008" y="650"/>
                      </a:lnTo>
                      <a:lnTo>
                        <a:pt x="1021" y="660"/>
                      </a:lnTo>
                      <a:lnTo>
                        <a:pt x="1021" y="672"/>
                      </a:lnTo>
                      <a:lnTo>
                        <a:pt x="1032" y="672"/>
                      </a:lnTo>
                      <a:lnTo>
                        <a:pt x="1042" y="672"/>
                      </a:lnTo>
                      <a:lnTo>
                        <a:pt x="1042" y="683"/>
                      </a:lnTo>
                      <a:lnTo>
                        <a:pt x="1042" y="693"/>
                      </a:lnTo>
                      <a:lnTo>
                        <a:pt x="1042" y="703"/>
                      </a:lnTo>
                      <a:lnTo>
                        <a:pt x="1032" y="703"/>
                      </a:lnTo>
                      <a:lnTo>
                        <a:pt x="1021" y="703"/>
                      </a:lnTo>
                      <a:lnTo>
                        <a:pt x="1008" y="703"/>
                      </a:lnTo>
                      <a:lnTo>
                        <a:pt x="997" y="715"/>
                      </a:lnTo>
                      <a:lnTo>
                        <a:pt x="997" y="725"/>
                      </a:lnTo>
                      <a:lnTo>
                        <a:pt x="997" y="715"/>
                      </a:lnTo>
                      <a:lnTo>
                        <a:pt x="986" y="715"/>
                      </a:lnTo>
                      <a:lnTo>
                        <a:pt x="986" y="725"/>
                      </a:lnTo>
                      <a:lnTo>
                        <a:pt x="975" y="725"/>
                      </a:lnTo>
                      <a:lnTo>
                        <a:pt x="975" y="736"/>
                      </a:lnTo>
                      <a:lnTo>
                        <a:pt x="975" y="746"/>
                      </a:lnTo>
                      <a:lnTo>
                        <a:pt x="975" y="756"/>
                      </a:lnTo>
                      <a:lnTo>
                        <a:pt x="975" y="766"/>
                      </a:lnTo>
                      <a:lnTo>
                        <a:pt x="975" y="778"/>
                      </a:lnTo>
                      <a:lnTo>
                        <a:pt x="963" y="789"/>
                      </a:lnTo>
                      <a:lnTo>
                        <a:pt x="952" y="789"/>
                      </a:lnTo>
                      <a:lnTo>
                        <a:pt x="952" y="778"/>
                      </a:lnTo>
                      <a:lnTo>
                        <a:pt x="941" y="778"/>
                      </a:lnTo>
                      <a:lnTo>
                        <a:pt x="930" y="778"/>
                      </a:lnTo>
                      <a:lnTo>
                        <a:pt x="917" y="778"/>
                      </a:lnTo>
                      <a:lnTo>
                        <a:pt x="917" y="766"/>
                      </a:lnTo>
                      <a:lnTo>
                        <a:pt x="906" y="778"/>
                      </a:lnTo>
                      <a:lnTo>
                        <a:pt x="917" y="778"/>
                      </a:lnTo>
                      <a:lnTo>
                        <a:pt x="906" y="778"/>
                      </a:lnTo>
                      <a:lnTo>
                        <a:pt x="895" y="766"/>
                      </a:lnTo>
                      <a:lnTo>
                        <a:pt x="885" y="766"/>
                      </a:lnTo>
                      <a:lnTo>
                        <a:pt x="874" y="766"/>
                      </a:lnTo>
                      <a:lnTo>
                        <a:pt x="863" y="766"/>
                      </a:lnTo>
                      <a:lnTo>
                        <a:pt x="850" y="766"/>
                      </a:lnTo>
                      <a:lnTo>
                        <a:pt x="839" y="766"/>
                      </a:lnTo>
                      <a:lnTo>
                        <a:pt x="828" y="766"/>
                      </a:lnTo>
                      <a:lnTo>
                        <a:pt x="828" y="756"/>
                      </a:lnTo>
                      <a:lnTo>
                        <a:pt x="828" y="766"/>
                      </a:lnTo>
                      <a:lnTo>
                        <a:pt x="817" y="756"/>
                      </a:lnTo>
                      <a:lnTo>
                        <a:pt x="805" y="756"/>
                      </a:lnTo>
                      <a:lnTo>
                        <a:pt x="805" y="766"/>
                      </a:lnTo>
                      <a:lnTo>
                        <a:pt x="794" y="766"/>
                      </a:lnTo>
                      <a:lnTo>
                        <a:pt x="794" y="756"/>
                      </a:lnTo>
                      <a:lnTo>
                        <a:pt x="783" y="756"/>
                      </a:lnTo>
                      <a:lnTo>
                        <a:pt x="772" y="756"/>
                      </a:lnTo>
                      <a:lnTo>
                        <a:pt x="759" y="746"/>
                      </a:lnTo>
                      <a:lnTo>
                        <a:pt x="748" y="736"/>
                      </a:lnTo>
                      <a:lnTo>
                        <a:pt x="737" y="715"/>
                      </a:lnTo>
                      <a:lnTo>
                        <a:pt x="737" y="703"/>
                      </a:lnTo>
                      <a:lnTo>
                        <a:pt x="737" y="693"/>
                      </a:lnTo>
                      <a:lnTo>
                        <a:pt x="727" y="683"/>
                      </a:lnTo>
                      <a:lnTo>
                        <a:pt x="714" y="683"/>
                      </a:lnTo>
                      <a:lnTo>
                        <a:pt x="714" y="672"/>
                      </a:lnTo>
                      <a:lnTo>
                        <a:pt x="703" y="672"/>
                      </a:lnTo>
                      <a:lnTo>
                        <a:pt x="692" y="672"/>
                      </a:lnTo>
                      <a:lnTo>
                        <a:pt x="681" y="683"/>
                      </a:lnTo>
                      <a:lnTo>
                        <a:pt x="668" y="683"/>
                      </a:lnTo>
                      <a:lnTo>
                        <a:pt x="668" y="693"/>
                      </a:lnTo>
                      <a:lnTo>
                        <a:pt x="658" y="693"/>
                      </a:lnTo>
                      <a:lnTo>
                        <a:pt x="647" y="693"/>
                      </a:lnTo>
                      <a:lnTo>
                        <a:pt x="647" y="703"/>
                      </a:lnTo>
                      <a:lnTo>
                        <a:pt x="636" y="715"/>
                      </a:lnTo>
                      <a:lnTo>
                        <a:pt x="623" y="715"/>
                      </a:lnTo>
                      <a:lnTo>
                        <a:pt x="612" y="703"/>
                      </a:lnTo>
                      <a:lnTo>
                        <a:pt x="601" y="703"/>
                      </a:lnTo>
                      <a:lnTo>
                        <a:pt x="590" y="703"/>
                      </a:lnTo>
                      <a:lnTo>
                        <a:pt x="578" y="703"/>
                      </a:lnTo>
                      <a:lnTo>
                        <a:pt x="567" y="703"/>
                      </a:lnTo>
                      <a:lnTo>
                        <a:pt x="567" y="693"/>
                      </a:lnTo>
                      <a:lnTo>
                        <a:pt x="567" y="683"/>
                      </a:lnTo>
                      <a:lnTo>
                        <a:pt x="556" y="683"/>
                      </a:lnTo>
                      <a:lnTo>
                        <a:pt x="545" y="683"/>
                      </a:lnTo>
                      <a:lnTo>
                        <a:pt x="534" y="683"/>
                      </a:lnTo>
                      <a:lnTo>
                        <a:pt x="534" y="672"/>
                      </a:lnTo>
                      <a:lnTo>
                        <a:pt x="523" y="672"/>
                      </a:lnTo>
                      <a:lnTo>
                        <a:pt x="511" y="660"/>
                      </a:lnTo>
                      <a:lnTo>
                        <a:pt x="523" y="660"/>
                      </a:lnTo>
                      <a:lnTo>
                        <a:pt x="511" y="650"/>
                      </a:lnTo>
                      <a:lnTo>
                        <a:pt x="500" y="650"/>
                      </a:lnTo>
                      <a:lnTo>
                        <a:pt x="489" y="650"/>
                      </a:lnTo>
                      <a:lnTo>
                        <a:pt x="489" y="640"/>
                      </a:lnTo>
                      <a:lnTo>
                        <a:pt x="478" y="640"/>
                      </a:lnTo>
                      <a:lnTo>
                        <a:pt x="465" y="640"/>
                      </a:lnTo>
                      <a:lnTo>
                        <a:pt x="454" y="640"/>
                      </a:lnTo>
                      <a:lnTo>
                        <a:pt x="454" y="630"/>
                      </a:lnTo>
                      <a:lnTo>
                        <a:pt x="443" y="618"/>
                      </a:lnTo>
                      <a:lnTo>
                        <a:pt x="443" y="607"/>
                      </a:lnTo>
                      <a:lnTo>
                        <a:pt x="432" y="607"/>
                      </a:lnTo>
                      <a:lnTo>
                        <a:pt x="432" y="597"/>
                      </a:lnTo>
                      <a:lnTo>
                        <a:pt x="432" y="587"/>
                      </a:lnTo>
                      <a:lnTo>
                        <a:pt x="420" y="587"/>
                      </a:lnTo>
                      <a:lnTo>
                        <a:pt x="420" y="575"/>
                      </a:lnTo>
                      <a:lnTo>
                        <a:pt x="420" y="565"/>
                      </a:lnTo>
                      <a:lnTo>
                        <a:pt x="409" y="565"/>
                      </a:lnTo>
                      <a:lnTo>
                        <a:pt x="409" y="575"/>
                      </a:lnTo>
                      <a:lnTo>
                        <a:pt x="409" y="565"/>
                      </a:lnTo>
                      <a:lnTo>
                        <a:pt x="409" y="554"/>
                      </a:lnTo>
                      <a:lnTo>
                        <a:pt x="398" y="544"/>
                      </a:lnTo>
                      <a:lnTo>
                        <a:pt x="387" y="532"/>
                      </a:lnTo>
                      <a:lnTo>
                        <a:pt x="374" y="532"/>
                      </a:lnTo>
                      <a:lnTo>
                        <a:pt x="374" y="522"/>
                      </a:lnTo>
                      <a:lnTo>
                        <a:pt x="374" y="512"/>
                      </a:lnTo>
                      <a:lnTo>
                        <a:pt x="363" y="512"/>
                      </a:lnTo>
                      <a:lnTo>
                        <a:pt x="353" y="522"/>
                      </a:lnTo>
                      <a:lnTo>
                        <a:pt x="342" y="522"/>
                      </a:lnTo>
                      <a:lnTo>
                        <a:pt x="342" y="512"/>
                      </a:lnTo>
                      <a:lnTo>
                        <a:pt x="329" y="512"/>
                      </a:lnTo>
                      <a:lnTo>
                        <a:pt x="318" y="512"/>
                      </a:lnTo>
                      <a:lnTo>
                        <a:pt x="318" y="501"/>
                      </a:lnTo>
                      <a:lnTo>
                        <a:pt x="329" y="501"/>
                      </a:lnTo>
                      <a:lnTo>
                        <a:pt x="318" y="501"/>
                      </a:lnTo>
                      <a:lnTo>
                        <a:pt x="318" y="489"/>
                      </a:lnTo>
                      <a:lnTo>
                        <a:pt x="318" y="501"/>
                      </a:lnTo>
                      <a:lnTo>
                        <a:pt x="318" y="512"/>
                      </a:lnTo>
                      <a:lnTo>
                        <a:pt x="318" y="522"/>
                      </a:lnTo>
                      <a:lnTo>
                        <a:pt x="307" y="522"/>
                      </a:lnTo>
                      <a:lnTo>
                        <a:pt x="296" y="522"/>
                      </a:lnTo>
                      <a:lnTo>
                        <a:pt x="296" y="512"/>
                      </a:lnTo>
                      <a:lnTo>
                        <a:pt x="284" y="501"/>
                      </a:lnTo>
                      <a:lnTo>
                        <a:pt x="273" y="501"/>
                      </a:lnTo>
                      <a:lnTo>
                        <a:pt x="273" y="489"/>
                      </a:lnTo>
                      <a:lnTo>
                        <a:pt x="273" y="469"/>
                      </a:lnTo>
                      <a:lnTo>
                        <a:pt x="262" y="469"/>
                      </a:lnTo>
                      <a:lnTo>
                        <a:pt x="251" y="469"/>
                      </a:lnTo>
                      <a:lnTo>
                        <a:pt x="251" y="459"/>
                      </a:lnTo>
                      <a:lnTo>
                        <a:pt x="251" y="448"/>
                      </a:lnTo>
                      <a:lnTo>
                        <a:pt x="251" y="438"/>
                      </a:lnTo>
                      <a:lnTo>
                        <a:pt x="251" y="426"/>
                      </a:lnTo>
                      <a:lnTo>
                        <a:pt x="251" y="416"/>
                      </a:lnTo>
                      <a:lnTo>
                        <a:pt x="238" y="416"/>
                      </a:lnTo>
                      <a:lnTo>
                        <a:pt x="238" y="406"/>
                      </a:lnTo>
                      <a:lnTo>
                        <a:pt x="227" y="395"/>
                      </a:lnTo>
                      <a:lnTo>
                        <a:pt x="216" y="395"/>
                      </a:lnTo>
                      <a:lnTo>
                        <a:pt x="206" y="383"/>
                      </a:lnTo>
                      <a:lnTo>
                        <a:pt x="195" y="383"/>
                      </a:lnTo>
                      <a:lnTo>
                        <a:pt x="195" y="373"/>
                      </a:lnTo>
                      <a:lnTo>
                        <a:pt x="182" y="373"/>
                      </a:lnTo>
                      <a:lnTo>
                        <a:pt x="182" y="363"/>
                      </a:lnTo>
                      <a:lnTo>
                        <a:pt x="171" y="363"/>
                      </a:lnTo>
                      <a:lnTo>
                        <a:pt x="160" y="363"/>
                      </a:lnTo>
                      <a:lnTo>
                        <a:pt x="160" y="353"/>
                      </a:lnTo>
                      <a:lnTo>
                        <a:pt x="160" y="341"/>
                      </a:lnTo>
                      <a:lnTo>
                        <a:pt x="149" y="341"/>
                      </a:lnTo>
                      <a:lnTo>
                        <a:pt x="149" y="330"/>
                      </a:lnTo>
                      <a:lnTo>
                        <a:pt x="137" y="330"/>
                      </a:lnTo>
                      <a:lnTo>
                        <a:pt x="137" y="320"/>
                      </a:lnTo>
                      <a:lnTo>
                        <a:pt x="126" y="320"/>
                      </a:lnTo>
                      <a:lnTo>
                        <a:pt x="126" y="310"/>
                      </a:lnTo>
                      <a:lnTo>
                        <a:pt x="115" y="310"/>
                      </a:lnTo>
                      <a:lnTo>
                        <a:pt x="126" y="298"/>
                      </a:lnTo>
                      <a:lnTo>
                        <a:pt x="126" y="288"/>
                      </a:lnTo>
                      <a:lnTo>
                        <a:pt x="115" y="288"/>
                      </a:lnTo>
                      <a:lnTo>
                        <a:pt x="126" y="277"/>
                      </a:lnTo>
                      <a:lnTo>
                        <a:pt x="126" y="267"/>
                      </a:lnTo>
                      <a:lnTo>
                        <a:pt x="126" y="255"/>
                      </a:lnTo>
                      <a:lnTo>
                        <a:pt x="137" y="255"/>
                      </a:lnTo>
                      <a:lnTo>
                        <a:pt x="126" y="255"/>
                      </a:lnTo>
                      <a:lnTo>
                        <a:pt x="137" y="245"/>
                      </a:lnTo>
                      <a:lnTo>
                        <a:pt x="137" y="255"/>
                      </a:lnTo>
                      <a:lnTo>
                        <a:pt x="149" y="245"/>
                      </a:lnTo>
                      <a:lnTo>
                        <a:pt x="137" y="245"/>
                      </a:lnTo>
                      <a:lnTo>
                        <a:pt x="137" y="235"/>
                      </a:lnTo>
                      <a:lnTo>
                        <a:pt x="137" y="224"/>
                      </a:lnTo>
                      <a:lnTo>
                        <a:pt x="126" y="224"/>
                      </a:lnTo>
                      <a:lnTo>
                        <a:pt x="137" y="214"/>
                      </a:lnTo>
                      <a:lnTo>
                        <a:pt x="149" y="214"/>
                      </a:lnTo>
                      <a:lnTo>
                        <a:pt x="137" y="214"/>
                      </a:lnTo>
                      <a:lnTo>
                        <a:pt x="126" y="214"/>
                      </a:lnTo>
                      <a:lnTo>
                        <a:pt x="115" y="214"/>
                      </a:lnTo>
                      <a:lnTo>
                        <a:pt x="115" y="202"/>
                      </a:lnTo>
                      <a:lnTo>
                        <a:pt x="104" y="202"/>
                      </a:lnTo>
                      <a:lnTo>
                        <a:pt x="91" y="202"/>
                      </a:lnTo>
                      <a:lnTo>
                        <a:pt x="91" y="192"/>
                      </a:lnTo>
                      <a:lnTo>
                        <a:pt x="91" y="182"/>
                      </a:lnTo>
                      <a:lnTo>
                        <a:pt x="80" y="182"/>
                      </a:lnTo>
                      <a:lnTo>
                        <a:pt x="80" y="171"/>
                      </a:lnTo>
                      <a:lnTo>
                        <a:pt x="80" y="159"/>
                      </a:lnTo>
                      <a:lnTo>
                        <a:pt x="69" y="159"/>
                      </a:lnTo>
                      <a:lnTo>
                        <a:pt x="69" y="149"/>
                      </a:lnTo>
                      <a:lnTo>
                        <a:pt x="58" y="149"/>
                      </a:lnTo>
                      <a:lnTo>
                        <a:pt x="58" y="139"/>
                      </a:lnTo>
                      <a:lnTo>
                        <a:pt x="58" y="129"/>
                      </a:lnTo>
                      <a:lnTo>
                        <a:pt x="46" y="129"/>
                      </a:lnTo>
                      <a:lnTo>
                        <a:pt x="46" y="117"/>
                      </a:lnTo>
                      <a:lnTo>
                        <a:pt x="46" y="106"/>
                      </a:lnTo>
                      <a:lnTo>
                        <a:pt x="35" y="96"/>
                      </a:lnTo>
                      <a:lnTo>
                        <a:pt x="24" y="96"/>
                      </a:lnTo>
                      <a:lnTo>
                        <a:pt x="24" y="86"/>
                      </a:lnTo>
                      <a:lnTo>
                        <a:pt x="35" y="86"/>
                      </a:lnTo>
                      <a:lnTo>
                        <a:pt x="35" y="74"/>
                      </a:lnTo>
                      <a:lnTo>
                        <a:pt x="24" y="74"/>
                      </a:lnTo>
                      <a:lnTo>
                        <a:pt x="24" y="64"/>
                      </a:lnTo>
                      <a:lnTo>
                        <a:pt x="24" y="53"/>
                      </a:lnTo>
                      <a:lnTo>
                        <a:pt x="24" y="43"/>
                      </a:lnTo>
                      <a:lnTo>
                        <a:pt x="13" y="43"/>
                      </a:lnTo>
                      <a:lnTo>
                        <a:pt x="13" y="31"/>
                      </a:lnTo>
                      <a:lnTo>
                        <a:pt x="0" y="21"/>
                      </a:lnTo>
                      <a:lnTo>
                        <a:pt x="13" y="21"/>
                      </a:lnTo>
                      <a:lnTo>
                        <a:pt x="24" y="21"/>
                      </a:lnTo>
                      <a:lnTo>
                        <a:pt x="24" y="11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35" y="11"/>
                      </a:lnTo>
                      <a:lnTo>
                        <a:pt x="46" y="11"/>
                      </a:lnTo>
                      <a:lnTo>
                        <a:pt x="46" y="21"/>
                      </a:lnTo>
                      <a:lnTo>
                        <a:pt x="58" y="21"/>
                      </a:lnTo>
                      <a:lnTo>
                        <a:pt x="58" y="31"/>
                      </a:lnTo>
                      <a:lnTo>
                        <a:pt x="69" y="31"/>
                      </a:lnTo>
                      <a:lnTo>
                        <a:pt x="69" y="43"/>
                      </a:lnTo>
                      <a:lnTo>
                        <a:pt x="80" y="43"/>
                      </a:lnTo>
                      <a:lnTo>
                        <a:pt x="91" y="43"/>
                      </a:lnTo>
                      <a:lnTo>
                        <a:pt x="104" y="43"/>
                      </a:lnTo>
                      <a:lnTo>
                        <a:pt x="115" y="53"/>
                      </a:lnTo>
                      <a:lnTo>
                        <a:pt x="115" y="43"/>
                      </a:lnTo>
                      <a:lnTo>
                        <a:pt x="126" y="43"/>
                      </a:lnTo>
                      <a:lnTo>
                        <a:pt x="137" y="31"/>
                      </a:lnTo>
                      <a:lnTo>
                        <a:pt x="149" y="31"/>
                      </a:lnTo>
                      <a:lnTo>
                        <a:pt x="149" y="21"/>
                      </a:lnTo>
                      <a:lnTo>
                        <a:pt x="160" y="21"/>
                      </a:lnTo>
                      <a:lnTo>
                        <a:pt x="160" y="11"/>
                      </a:lnTo>
                      <a:lnTo>
                        <a:pt x="171" y="11"/>
                      </a:lnTo>
                      <a:lnTo>
                        <a:pt x="171" y="0"/>
                      </a:lnTo>
                      <a:lnTo>
                        <a:pt x="182" y="0"/>
                      </a:lnTo>
                      <a:lnTo>
                        <a:pt x="195" y="11"/>
                      </a:lnTo>
                      <a:lnTo>
                        <a:pt x="206" y="11"/>
                      </a:lnTo>
                      <a:lnTo>
                        <a:pt x="206" y="21"/>
                      </a:lnTo>
                      <a:lnTo>
                        <a:pt x="195" y="21"/>
                      </a:lnTo>
                      <a:lnTo>
                        <a:pt x="195" y="31"/>
                      </a:lnTo>
                      <a:lnTo>
                        <a:pt x="206" y="31"/>
                      </a:lnTo>
                      <a:lnTo>
                        <a:pt x="206" y="43"/>
                      </a:lnTo>
                      <a:lnTo>
                        <a:pt x="195" y="43"/>
                      </a:lnTo>
                      <a:lnTo>
                        <a:pt x="195" y="53"/>
                      </a:lnTo>
                      <a:lnTo>
                        <a:pt x="206" y="53"/>
                      </a:lnTo>
                      <a:lnTo>
                        <a:pt x="216" y="64"/>
                      </a:lnTo>
                      <a:lnTo>
                        <a:pt x="227" y="64"/>
                      </a:lnTo>
                      <a:lnTo>
                        <a:pt x="227" y="74"/>
                      </a:lnTo>
                      <a:lnTo>
                        <a:pt x="238" y="74"/>
                      </a:lnTo>
                      <a:lnTo>
                        <a:pt x="251" y="96"/>
                      </a:lnTo>
                      <a:lnTo>
                        <a:pt x="251" y="106"/>
                      </a:lnTo>
                      <a:lnTo>
                        <a:pt x="262" y="106"/>
                      </a:lnTo>
                      <a:lnTo>
                        <a:pt x="262" y="117"/>
                      </a:lnTo>
                      <a:lnTo>
                        <a:pt x="273" y="117"/>
                      </a:lnTo>
                      <a:lnTo>
                        <a:pt x="284" y="117"/>
                      </a:lnTo>
                      <a:lnTo>
                        <a:pt x="296" y="129"/>
                      </a:lnTo>
                      <a:lnTo>
                        <a:pt x="307" y="129"/>
                      </a:lnTo>
                      <a:lnTo>
                        <a:pt x="318" y="129"/>
                      </a:lnTo>
                      <a:lnTo>
                        <a:pt x="318" y="139"/>
                      </a:lnTo>
                      <a:lnTo>
                        <a:pt x="329" y="149"/>
                      </a:lnTo>
                      <a:lnTo>
                        <a:pt x="342" y="149"/>
                      </a:lnTo>
                      <a:lnTo>
                        <a:pt x="353" y="159"/>
                      </a:lnTo>
                      <a:lnTo>
                        <a:pt x="363" y="159"/>
                      </a:lnTo>
                      <a:lnTo>
                        <a:pt x="374" y="159"/>
                      </a:lnTo>
                      <a:lnTo>
                        <a:pt x="387" y="171"/>
                      </a:lnTo>
                      <a:lnTo>
                        <a:pt x="398" y="171"/>
                      </a:lnTo>
                      <a:lnTo>
                        <a:pt x="409" y="171"/>
                      </a:lnTo>
                      <a:lnTo>
                        <a:pt x="420" y="171"/>
                      </a:lnTo>
                      <a:lnTo>
                        <a:pt x="420" y="159"/>
                      </a:lnTo>
                      <a:lnTo>
                        <a:pt x="432" y="159"/>
                      </a:lnTo>
                      <a:lnTo>
                        <a:pt x="443" y="159"/>
                      </a:lnTo>
                      <a:lnTo>
                        <a:pt x="454" y="159"/>
                      </a:lnTo>
                      <a:lnTo>
                        <a:pt x="465" y="159"/>
                      </a:lnTo>
                      <a:lnTo>
                        <a:pt x="478" y="149"/>
                      </a:lnTo>
                      <a:lnTo>
                        <a:pt x="489" y="149"/>
                      </a:lnTo>
                      <a:lnTo>
                        <a:pt x="500" y="149"/>
                      </a:lnTo>
                      <a:lnTo>
                        <a:pt x="489" y="149"/>
                      </a:lnTo>
                      <a:lnTo>
                        <a:pt x="478" y="149"/>
                      </a:lnTo>
                      <a:lnTo>
                        <a:pt x="478" y="159"/>
                      </a:lnTo>
                      <a:lnTo>
                        <a:pt x="489" y="159"/>
                      </a:lnTo>
                      <a:lnTo>
                        <a:pt x="500" y="159"/>
                      </a:lnTo>
                      <a:lnTo>
                        <a:pt x="500" y="149"/>
                      </a:lnTo>
                      <a:lnTo>
                        <a:pt x="489" y="139"/>
                      </a:lnTo>
                      <a:lnTo>
                        <a:pt x="489" y="129"/>
                      </a:lnTo>
                      <a:lnTo>
                        <a:pt x="500" y="129"/>
                      </a:lnTo>
                      <a:lnTo>
                        <a:pt x="511" y="129"/>
                      </a:lnTo>
                      <a:lnTo>
                        <a:pt x="523" y="129"/>
                      </a:lnTo>
                      <a:lnTo>
                        <a:pt x="523" y="117"/>
                      </a:lnTo>
                      <a:lnTo>
                        <a:pt x="534" y="117"/>
                      </a:lnTo>
                      <a:lnTo>
                        <a:pt x="523" y="117"/>
                      </a:lnTo>
                      <a:lnTo>
                        <a:pt x="523" y="106"/>
                      </a:lnTo>
                      <a:lnTo>
                        <a:pt x="534" y="106"/>
                      </a:lnTo>
                      <a:lnTo>
                        <a:pt x="534" y="96"/>
                      </a:lnTo>
                      <a:lnTo>
                        <a:pt x="545" y="96"/>
                      </a:lnTo>
                      <a:lnTo>
                        <a:pt x="556" y="86"/>
                      </a:lnTo>
                      <a:lnTo>
                        <a:pt x="567" y="86"/>
                      </a:lnTo>
                      <a:lnTo>
                        <a:pt x="578" y="86"/>
                      </a:lnTo>
                      <a:lnTo>
                        <a:pt x="590" y="86"/>
                      </a:lnTo>
                      <a:lnTo>
                        <a:pt x="601" y="74"/>
                      </a:lnTo>
                      <a:lnTo>
                        <a:pt x="612" y="74"/>
                      </a:lnTo>
                      <a:lnTo>
                        <a:pt x="612" y="86"/>
                      </a:lnTo>
                      <a:lnTo>
                        <a:pt x="623" y="86"/>
                      </a:lnTo>
                      <a:lnTo>
                        <a:pt x="623" y="74"/>
                      </a:lnTo>
                      <a:lnTo>
                        <a:pt x="636" y="74"/>
                      </a:lnTo>
                      <a:lnTo>
                        <a:pt x="647" y="86"/>
                      </a:lnTo>
                      <a:lnTo>
                        <a:pt x="647" y="96"/>
                      </a:lnTo>
                      <a:lnTo>
                        <a:pt x="658" y="96"/>
                      </a:lnTo>
                      <a:lnTo>
                        <a:pt x="681" y="106"/>
                      </a:lnTo>
                      <a:lnTo>
                        <a:pt x="692" y="106"/>
                      </a:lnTo>
                      <a:lnTo>
                        <a:pt x="692" y="117"/>
                      </a:lnTo>
                      <a:lnTo>
                        <a:pt x="703" y="117"/>
                      </a:lnTo>
                      <a:lnTo>
                        <a:pt x="703" y="106"/>
                      </a:lnTo>
                      <a:lnTo>
                        <a:pt x="703" y="117"/>
                      </a:lnTo>
                      <a:lnTo>
                        <a:pt x="714" y="117"/>
                      </a:lnTo>
                      <a:lnTo>
                        <a:pt x="714" y="106"/>
                      </a:lnTo>
                      <a:lnTo>
                        <a:pt x="727" y="106"/>
                      </a:lnTo>
                      <a:lnTo>
                        <a:pt x="727" y="117"/>
                      </a:lnTo>
                      <a:lnTo>
                        <a:pt x="737" y="117"/>
                      </a:lnTo>
                      <a:lnTo>
                        <a:pt x="748" y="117"/>
                      </a:lnTo>
                      <a:lnTo>
                        <a:pt x="748" y="129"/>
                      </a:lnTo>
                      <a:lnTo>
                        <a:pt x="748" y="139"/>
                      </a:lnTo>
                      <a:lnTo>
                        <a:pt x="759" y="139"/>
                      </a:lnTo>
                      <a:lnTo>
                        <a:pt x="772" y="139"/>
                      </a:lnTo>
                      <a:lnTo>
                        <a:pt x="783" y="149"/>
                      </a:lnTo>
                      <a:lnTo>
                        <a:pt x="794" y="149"/>
                      </a:lnTo>
                      <a:lnTo>
                        <a:pt x="794" y="171"/>
                      </a:lnTo>
                      <a:lnTo>
                        <a:pt x="805" y="171"/>
                      </a:lnTo>
                      <a:lnTo>
                        <a:pt x="817" y="171"/>
                      </a:lnTo>
                      <a:lnTo>
                        <a:pt x="828" y="171"/>
                      </a:lnTo>
                      <a:lnTo>
                        <a:pt x="839" y="171"/>
                      </a:lnTo>
                      <a:lnTo>
                        <a:pt x="839" y="182"/>
                      </a:lnTo>
                      <a:lnTo>
                        <a:pt x="850" y="192"/>
                      </a:lnTo>
                      <a:lnTo>
                        <a:pt x="850" y="202"/>
                      </a:lnTo>
                      <a:lnTo>
                        <a:pt x="850" y="214"/>
                      </a:lnTo>
                      <a:lnTo>
                        <a:pt x="850" y="224"/>
                      </a:lnTo>
                      <a:lnTo>
                        <a:pt x="863" y="224"/>
                      </a:lnTo>
                      <a:lnTo>
                        <a:pt x="850" y="235"/>
                      </a:lnTo>
                      <a:lnTo>
                        <a:pt x="850" y="245"/>
                      </a:lnTo>
                      <a:lnTo>
                        <a:pt x="863" y="245"/>
                      </a:lnTo>
                      <a:lnTo>
                        <a:pt x="863" y="255"/>
                      </a:lnTo>
                      <a:lnTo>
                        <a:pt x="863" y="267"/>
                      </a:lnTo>
                      <a:lnTo>
                        <a:pt x="850" y="277"/>
                      </a:lnTo>
                      <a:lnTo>
                        <a:pt x="839" y="277"/>
                      </a:lnTo>
                      <a:lnTo>
                        <a:pt x="850" y="288"/>
                      </a:lnTo>
                      <a:lnTo>
                        <a:pt x="839" y="288"/>
                      </a:lnTo>
                      <a:lnTo>
                        <a:pt x="839" y="298"/>
                      </a:lnTo>
                      <a:lnTo>
                        <a:pt x="839" y="310"/>
                      </a:lnTo>
                      <a:lnTo>
                        <a:pt x="839" y="320"/>
                      </a:lnTo>
                      <a:lnTo>
                        <a:pt x="839" y="330"/>
                      </a:lnTo>
                      <a:lnTo>
                        <a:pt x="850" y="330"/>
                      </a:lnTo>
                      <a:lnTo>
                        <a:pt x="863" y="330"/>
                      </a:lnTo>
                      <a:lnTo>
                        <a:pt x="863" y="341"/>
                      </a:lnTo>
                      <a:lnTo>
                        <a:pt x="850" y="353"/>
                      </a:lnTo>
                      <a:lnTo>
                        <a:pt x="850" y="363"/>
                      </a:lnTo>
                      <a:lnTo>
                        <a:pt x="863" y="373"/>
                      </a:lnTo>
                      <a:lnTo>
                        <a:pt x="863" y="383"/>
                      </a:lnTo>
                      <a:lnTo>
                        <a:pt x="874" y="395"/>
                      </a:lnTo>
                      <a:lnTo>
                        <a:pt x="874" y="406"/>
                      </a:lnTo>
                      <a:lnTo>
                        <a:pt x="874" y="416"/>
                      </a:lnTo>
                      <a:lnTo>
                        <a:pt x="874" y="416"/>
                      </a:lnTo>
                      <a:close/>
                      <a:moveTo>
                        <a:pt x="703" y="693"/>
                      </a:moveTo>
                      <a:lnTo>
                        <a:pt x="692" y="693"/>
                      </a:lnTo>
                      <a:lnTo>
                        <a:pt x="692" y="703"/>
                      </a:lnTo>
                      <a:lnTo>
                        <a:pt x="681" y="703"/>
                      </a:lnTo>
                      <a:lnTo>
                        <a:pt x="668" y="703"/>
                      </a:lnTo>
                      <a:lnTo>
                        <a:pt x="658" y="715"/>
                      </a:lnTo>
                      <a:lnTo>
                        <a:pt x="658" y="703"/>
                      </a:lnTo>
                      <a:lnTo>
                        <a:pt x="668" y="703"/>
                      </a:lnTo>
                      <a:lnTo>
                        <a:pt x="668" y="693"/>
                      </a:lnTo>
                      <a:lnTo>
                        <a:pt x="681" y="693"/>
                      </a:lnTo>
                      <a:lnTo>
                        <a:pt x="668" y="693"/>
                      </a:lnTo>
                      <a:lnTo>
                        <a:pt x="681" y="693"/>
                      </a:lnTo>
                      <a:lnTo>
                        <a:pt x="681" y="683"/>
                      </a:lnTo>
                      <a:lnTo>
                        <a:pt x="692" y="683"/>
                      </a:lnTo>
                      <a:lnTo>
                        <a:pt x="703" y="683"/>
                      </a:lnTo>
                      <a:lnTo>
                        <a:pt x="703" y="693"/>
                      </a:lnTo>
                      <a:lnTo>
                        <a:pt x="703" y="693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45"/>
                <p:cNvSpPr>
                  <a:spLocks/>
                </p:cNvSpPr>
                <p:nvPr/>
              </p:nvSpPr>
              <p:spPr bwMode="auto">
                <a:xfrm>
                  <a:off x="3380" y="2364"/>
                  <a:ext cx="541" cy="375"/>
                </a:xfrm>
                <a:custGeom>
                  <a:avLst/>
                  <a:gdLst/>
                  <a:ahLst/>
                  <a:cxnLst>
                    <a:cxn ang="0">
                      <a:pos x="22" y="266"/>
                    </a:cxn>
                    <a:cxn ang="0">
                      <a:pos x="0" y="212"/>
                    </a:cxn>
                    <a:cxn ang="0">
                      <a:pos x="45" y="191"/>
                    </a:cxn>
                    <a:cxn ang="0">
                      <a:pos x="89" y="159"/>
                    </a:cxn>
                    <a:cxn ang="0">
                      <a:pos x="100" y="138"/>
                    </a:cxn>
                    <a:cxn ang="0">
                      <a:pos x="100" y="106"/>
                    </a:cxn>
                    <a:cxn ang="0">
                      <a:pos x="100" y="73"/>
                    </a:cxn>
                    <a:cxn ang="0">
                      <a:pos x="89" y="42"/>
                    </a:cxn>
                    <a:cxn ang="0">
                      <a:pos x="134" y="20"/>
                    </a:cxn>
                    <a:cxn ang="0">
                      <a:pos x="145" y="0"/>
                    </a:cxn>
                    <a:cxn ang="0">
                      <a:pos x="190" y="10"/>
                    </a:cxn>
                    <a:cxn ang="0">
                      <a:pos x="214" y="0"/>
                    </a:cxn>
                    <a:cxn ang="0">
                      <a:pos x="225" y="20"/>
                    </a:cxn>
                    <a:cxn ang="0">
                      <a:pos x="248" y="20"/>
                    </a:cxn>
                    <a:cxn ang="0">
                      <a:pos x="270" y="30"/>
                    </a:cxn>
                    <a:cxn ang="0">
                      <a:pos x="281" y="53"/>
                    </a:cxn>
                    <a:cxn ang="0">
                      <a:pos x="294" y="73"/>
                    </a:cxn>
                    <a:cxn ang="0">
                      <a:pos x="316" y="85"/>
                    </a:cxn>
                    <a:cxn ang="0">
                      <a:pos x="327" y="85"/>
                    </a:cxn>
                    <a:cxn ang="0">
                      <a:pos x="327" y="106"/>
                    </a:cxn>
                    <a:cxn ang="0">
                      <a:pos x="327" y="126"/>
                    </a:cxn>
                    <a:cxn ang="0">
                      <a:pos x="327" y="126"/>
                    </a:cxn>
                    <a:cxn ang="0">
                      <a:pos x="316" y="148"/>
                    </a:cxn>
                    <a:cxn ang="0">
                      <a:pos x="316" y="169"/>
                    </a:cxn>
                    <a:cxn ang="0">
                      <a:pos x="316" y="191"/>
                    </a:cxn>
                    <a:cxn ang="0">
                      <a:pos x="339" y="201"/>
                    </a:cxn>
                    <a:cxn ang="0">
                      <a:pos x="350" y="224"/>
                    </a:cxn>
                    <a:cxn ang="0">
                      <a:pos x="372" y="234"/>
                    </a:cxn>
                    <a:cxn ang="0">
                      <a:pos x="385" y="254"/>
                    </a:cxn>
                    <a:cxn ang="0">
                      <a:pos x="417" y="266"/>
                    </a:cxn>
                    <a:cxn ang="0">
                      <a:pos x="441" y="287"/>
                    </a:cxn>
                    <a:cxn ang="0">
                      <a:pos x="441" y="319"/>
                    </a:cxn>
                    <a:cxn ang="0">
                      <a:pos x="452" y="340"/>
                    </a:cxn>
                    <a:cxn ang="0">
                      <a:pos x="463" y="372"/>
                    </a:cxn>
                    <a:cxn ang="0">
                      <a:pos x="486" y="393"/>
                    </a:cxn>
                    <a:cxn ang="0">
                      <a:pos x="474" y="393"/>
                    </a:cxn>
                    <a:cxn ang="0">
                      <a:pos x="441" y="393"/>
                    </a:cxn>
                    <a:cxn ang="0">
                      <a:pos x="417" y="403"/>
                    </a:cxn>
                    <a:cxn ang="0">
                      <a:pos x="406" y="425"/>
                    </a:cxn>
                    <a:cxn ang="0">
                      <a:pos x="385" y="446"/>
                    </a:cxn>
                    <a:cxn ang="0">
                      <a:pos x="225" y="372"/>
                    </a:cxn>
                    <a:cxn ang="0">
                      <a:pos x="134" y="319"/>
                    </a:cxn>
                    <a:cxn ang="0">
                      <a:pos x="45" y="277"/>
                    </a:cxn>
                  </a:cxnLst>
                  <a:rect l="0" t="0" r="r" b="b"/>
                  <a:pathLst>
                    <a:path w="497" h="446">
                      <a:moveTo>
                        <a:pt x="22" y="277"/>
                      </a:moveTo>
                      <a:lnTo>
                        <a:pt x="32" y="277"/>
                      </a:lnTo>
                      <a:lnTo>
                        <a:pt x="22" y="266"/>
                      </a:lnTo>
                      <a:lnTo>
                        <a:pt x="11" y="266"/>
                      </a:lnTo>
                      <a:lnTo>
                        <a:pt x="22" y="254"/>
                      </a:lnTo>
                      <a:lnTo>
                        <a:pt x="0" y="212"/>
                      </a:lnTo>
                      <a:lnTo>
                        <a:pt x="22" y="201"/>
                      </a:lnTo>
                      <a:lnTo>
                        <a:pt x="32" y="191"/>
                      </a:lnTo>
                      <a:lnTo>
                        <a:pt x="45" y="191"/>
                      </a:lnTo>
                      <a:lnTo>
                        <a:pt x="56" y="181"/>
                      </a:lnTo>
                      <a:lnTo>
                        <a:pt x="78" y="169"/>
                      </a:lnTo>
                      <a:lnTo>
                        <a:pt x="89" y="159"/>
                      </a:lnTo>
                      <a:lnTo>
                        <a:pt x="100" y="159"/>
                      </a:lnTo>
                      <a:lnTo>
                        <a:pt x="100" y="148"/>
                      </a:lnTo>
                      <a:lnTo>
                        <a:pt x="100" y="138"/>
                      </a:lnTo>
                      <a:lnTo>
                        <a:pt x="100" y="126"/>
                      </a:lnTo>
                      <a:lnTo>
                        <a:pt x="100" y="116"/>
                      </a:lnTo>
                      <a:lnTo>
                        <a:pt x="100" y="106"/>
                      </a:lnTo>
                      <a:lnTo>
                        <a:pt x="100" y="95"/>
                      </a:lnTo>
                      <a:lnTo>
                        <a:pt x="100" y="85"/>
                      </a:lnTo>
                      <a:lnTo>
                        <a:pt x="100" y="73"/>
                      </a:lnTo>
                      <a:lnTo>
                        <a:pt x="89" y="73"/>
                      </a:lnTo>
                      <a:lnTo>
                        <a:pt x="89" y="53"/>
                      </a:lnTo>
                      <a:lnTo>
                        <a:pt x="89" y="42"/>
                      </a:lnTo>
                      <a:lnTo>
                        <a:pt x="100" y="42"/>
                      </a:lnTo>
                      <a:lnTo>
                        <a:pt x="112" y="42"/>
                      </a:lnTo>
                      <a:lnTo>
                        <a:pt x="134" y="20"/>
                      </a:lnTo>
                      <a:lnTo>
                        <a:pt x="134" y="10"/>
                      </a:lnTo>
                      <a:lnTo>
                        <a:pt x="145" y="10"/>
                      </a:lnTo>
                      <a:lnTo>
                        <a:pt x="145" y="0"/>
                      </a:lnTo>
                      <a:lnTo>
                        <a:pt x="158" y="0"/>
                      </a:lnTo>
                      <a:lnTo>
                        <a:pt x="169" y="0"/>
                      </a:lnTo>
                      <a:lnTo>
                        <a:pt x="190" y="10"/>
                      </a:lnTo>
                      <a:lnTo>
                        <a:pt x="203" y="10"/>
                      </a:lnTo>
                      <a:lnTo>
                        <a:pt x="214" y="10"/>
                      </a:lnTo>
                      <a:lnTo>
                        <a:pt x="214" y="0"/>
                      </a:lnTo>
                      <a:lnTo>
                        <a:pt x="225" y="0"/>
                      </a:lnTo>
                      <a:lnTo>
                        <a:pt x="225" y="10"/>
                      </a:lnTo>
                      <a:lnTo>
                        <a:pt x="225" y="20"/>
                      </a:lnTo>
                      <a:lnTo>
                        <a:pt x="236" y="10"/>
                      </a:lnTo>
                      <a:lnTo>
                        <a:pt x="248" y="10"/>
                      </a:lnTo>
                      <a:lnTo>
                        <a:pt x="248" y="20"/>
                      </a:lnTo>
                      <a:lnTo>
                        <a:pt x="259" y="20"/>
                      </a:lnTo>
                      <a:lnTo>
                        <a:pt x="259" y="30"/>
                      </a:lnTo>
                      <a:lnTo>
                        <a:pt x="270" y="30"/>
                      </a:lnTo>
                      <a:lnTo>
                        <a:pt x="270" y="42"/>
                      </a:lnTo>
                      <a:lnTo>
                        <a:pt x="270" y="53"/>
                      </a:lnTo>
                      <a:lnTo>
                        <a:pt x="281" y="53"/>
                      </a:lnTo>
                      <a:lnTo>
                        <a:pt x="281" y="63"/>
                      </a:lnTo>
                      <a:lnTo>
                        <a:pt x="281" y="73"/>
                      </a:lnTo>
                      <a:lnTo>
                        <a:pt x="294" y="73"/>
                      </a:lnTo>
                      <a:lnTo>
                        <a:pt x="305" y="73"/>
                      </a:lnTo>
                      <a:lnTo>
                        <a:pt x="305" y="85"/>
                      </a:lnTo>
                      <a:lnTo>
                        <a:pt x="316" y="85"/>
                      </a:lnTo>
                      <a:lnTo>
                        <a:pt x="327" y="85"/>
                      </a:lnTo>
                      <a:lnTo>
                        <a:pt x="339" y="85"/>
                      </a:lnTo>
                      <a:lnTo>
                        <a:pt x="327" y="85"/>
                      </a:lnTo>
                      <a:lnTo>
                        <a:pt x="316" y="95"/>
                      </a:lnTo>
                      <a:lnTo>
                        <a:pt x="327" y="95"/>
                      </a:lnTo>
                      <a:lnTo>
                        <a:pt x="327" y="106"/>
                      </a:lnTo>
                      <a:lnTo>
                        <a:pt x="327" y="116"/>
                      </a:lnTo>
                      <a:lnTo>
                        <a:pt x="339" y="116"/>
                      </a:lnTo>
                      <a:lnTo>
                        <a:pt x="327" y="126"/>
                      </a:lnTo>
                      <a:lnTo>
                        <a:pt x="327" y="116"/>
                      </a:lnTo>
                      <a:lnTo>
                        <a:pt x="316" y="126"/>
                      </a:lnTo>
                      <a:lnTo>
                        <a:pt x="327" y="126"/>
                      </a:lnTo>
                      <a:lnTo>
                        <a:pt x="316" y="126"/>
                      </a:lnTo>
                      <a:lnTo>
                        <a:pt x="316" y="138"/>
                      </a:lnTo>
                      <a:lnTo>
                        <a:pt x="316" y="148"/>
                      </a:lnTo>
                      <a:lnTo>
                        <a:pt x="305" y="159"/>
                      </a:lnTo>
                      <a:lnTo>
                        <a:pt x="316" y="159"/>
                      </a:lnTo>
                      <a:lnTo>
                        <a:pt x="316" y="169"/>
                      </a:lnTo>
                      <a:lnTo>
                        <a:pt x="305" y="181"/>
                      </a:lnTo>
                      <a:lnTo>
                        <a:pt x="316" y="181"/>
                      </a:lnTo>
                      <a:lnTo>
                        <a:pt x="316" y="191"/>
                      </a:lnTo>
                      <a:lnTo>
                        <a:pt x="327" y="191"/>
                      </a:lnTo>
                      <a:lnTo>
                        <a:pt x="327" y="201"/>
                      </a:lnTo>
                      <a:lnTo>
                        <a:pt x="339" y="201"/>
                      </a:lnTo>
                      <a:lnTo>
                        <a:pt x="339" y="212"/>
                      </a:lnTo>
                      <a:lnTo>
                        <a:pt x="350" y="212"/>
                      </a:lnTo>
                      <a:lnTo>
                        <a:pt x="350" y="224"/>
                      </a:lnTo>
                      <a:lnTo>
                        <a:pt x="350" y="234"/>
                      </a:lnTo>
                      <a:lnTo>
                        <a:pt x="361" y="234"/>
                      </a:lnTo>
                      <a:lnTo>
                        <a:pt x="372" y="234"/>
                      </a:lnTo>
                      <a:lnTo>
                        <a:pt x="372" y="244"/>
                      </a:lnTo>
                      <a:lnTo>
                        <a:pt x="385" y="244"/>
                      </a:lnTo>
                      <a:lnTo>
                        <a:pt x="385" y="254"/>
                      </a:lnTo>
                      <a:lnTo>
                        <a:pt x="396" y="254"/>
                      </a:lnTo>
                      <a:lnTo>
                        <a:pt x="406" y="266"/>
                      </a:lnTo>
                      <a:lnTo>
                        <a:pt x="417" y="266"/>
                      </a:lnTo>
                      <a:lnTo>
                        <a:pt x="428" y="277"/>
                      </a:lnTo>
                      <a:lnTo>
                        <a:pt x="428" y="287"/>
                      </a:lnTo>
                      <a:lnTo>
                        <a:pt x="441" y="287"/>
                      </a:lnTo>
                      <a:lnTo>
                        <a:pt x="441" y="297"/>
                      </a:lnTo>
                      <a:lnTo>
                        <a:pt x="441" y="309"/>
                      </a:lnTo>
                      <a:lnTo>
                        <a:pt x="441" y="319"/>
                      </a:lnTo>
                      <a:lnTo>
                        <a:pt x="441" y="330"/>
                      </a:lnTo>
                      <a:lnTo>
                        <a:pt x="441" y="340"/>
                      </a:lnTo>
                      <a:lnTo>
                        <a:pt x="452" y="340"/>
                      </a:lnTo>
                      <a:lnTo>
                        <a:pt x="463" y="340"/>
                      </a:lnTo>
                      <a:lnTo>
                        <a:pt x="463" y="360"/>
                      </a:lnTo>
                      <a:lnTo>
                        <a:pt x="463" y="372"/>
                      </a:lnTo>
                      <a:lnTo>
                        <a:pt x="474" y="372"/>
                      </a:lnTo>
                      <a:lnTo>
                        <a:pt x="486" y="383"/>
                      </a:lnTo>
                      <a:lnTo>
                        <a:pt x="486" y="393"/>
                      </a:lnTo>
                      <a:lnTo>
                        <a:pt x="497" y="393"/>
                      </a:lnTo>
                      <a:lnTo>
                        <a:pt x="486" y="393"/>
                      </a:lnTo>
                      <a:lnTo>
                        <a:pt x="474" y="393"/>
                      </a:lnTo>
                      <a:lnTo>
                        <a:pt x="463" y="393"/>
                      </a:lnTo>
                      <a:lnTo>
                        <a:pt x="452" y="393"/>
                      </a:lnTo>
                      <a:lnTo>
                        <a:pt x="441" y="393"/>
                      </a:lnTo>
                      <a:lnTo>
                        <a:pt x="428" y="393"/>
                      </a:lnTo>
                      <a:lnTo>
                        <a:pt x="417" y="393"/>
                      </a:lnTo>
                      <a:lnTo>
                        <a:pt x="417" y="403"/>
                      </a:lnTo>
                      <a:lnTo>
                        <a:pt x="417" y="415"/>
                      </a:lnTo>
                      <a:lnTo>
                        <a:pt x="417" y="425"/>
                      </a:lnTo>
                      <a:lnTo>
                        <a:pt x="406" y="425"/>
                      </a:lnTo>
                      <a:lnTo>
                        <a:pt x="406" y="436"/>
                      </a:lnTo>
                      <a:lnTo>
                        <a:pt x="396" y="446"/>
                      </a:lnTo>
                      <a:lnTo>
                        <a:pt x="385" y="446"/>
                      </a:lnTo>
                      <a:lnTo>
                        <a:pt x="316" y="436"/>
                      </a:lnTo>
                      <a:lnTo>
                        <a:pt x="259" y="403"/>
                      </a:lnTo>
                      <a:lnTo>
                        <a:pt x="225" y="372"/>
                      </a:lnTo>
                      <a:lnTo>
                        <a:pt x="214" y="372"/>
                      </a:lnTo>
                      <a:lnTo>
                        <a:pt x="169" y="340"/>
                      </a:lnTo>
                      <a:lnTo>
                        <a:pt x="134" y="319"/>
                      </a:lnTo>
                      <a:lnTo>
                        <a:pt x="89" y="287"/>
                      </a:lnTo>
                      <a:lnTo>
                        <a:pt x="67" y="287"/>
                      </a:lnTo>
                      <a:lnTo>
                        <a:pt x="45" y="277"/>
                      </a:lnTo>
                      <a:lnTo>
                        <a:pt x="22" y="277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46"/>
                <p:cNvSpPr>
                  <a:spLocks/>
                </p:cNvSpPr>
                <p:nvPr/>
              </p:nvSpPr>
              <p:spPr bwMode="auto">
                <a:xfrm>
                  <a:off x="3206" y="2543"/>
                  <a:ext cx="208" cy="188"/>
                </a:xfrm>
                <a:custGeom>
                  <a:avLst/>
                  <a:gdLst/>
                  <a:ahLst/>
                  <a:cxnLst>
                    <a:cxn ang="0">
                      <a:pos x="11" y="107"/>
                    </a:cxn>
                    <a:cxn ang="0">
                      <a:pos x="11" y="97"/>
                    </a:cxn>
                    <a:cxn ang="0">
                      <a:pos x="11" y="85"/>
                    </a:cxn>
                    <a:cxn ang="0">
                      <a:pos x="11" y="75"/>
                    </a:cxn>
                    <a:cxn ang="0">
                      <a:pos x="11" y="65"/>
                    </a:cxn>
                    <a:cxn ang="0">
                      <a:pos x="11" y="54"/>
                    </a:cxn>
                    <a:cxn ang="0">
                      <a:pos x="11" y="42"/>
                    </a:cxn>
                    <a:cxn ang="0">
                      <a:pos x="11" y="32"/>
                    </a:cxn>
                    <a:cxn ang="0">
                      <a:pos x="24" y="32"/>
                    </a:cxn>
                    <a:cxn ang="0">
                      <a:pos x="24" y="42"/>
                    </a:cxn>
                    <a:cxn ang="0">
                      <a:pos x="34" y="42"/>
                    </a:cxn>
                    <a:cxn ang="0">
                      <a:pos x="45" y="54"/>
                    </a:cxn>
                    <a:cxn ang="0">
                      <a:pos x="56" y="54"/>
                    </a:cxn>
                    <a:cxn ang="0">
                      <a:pos x="69" y="54"/>
                    </a:cxn>
                    <a:cxn ang="0">
                      <a:pos x="80" y="42"/>
                    </a:cxn>
                    <a:cxn ang="0">
                      <a:pos x="102" y="42"/>
                    </a:cxn>
                    <a:cxn ang="0">
                      <a:pos x="102" y="32"/>
                    </a:cxn>
                    <a:cxn ang="0">
                      <a:pos x="125" y="22"/>
                    </a:cxn>
                    <a:cxn ang="0">
                      <a:pos x="136" y="12"/>
                    </a:cxn>
                    <a:cxn ang="0">
                      <a:pos x="147" y="12"/>
                    </a:cxn>
                    <a:cxn ang="0">
                      <a:pos x="147" y="0"/>
                    </a:cxn>
                    <a:cxn ang="0">
                      <a:pos x="160" y="0"/>
                    </a:cxn>
                    <a:cxn ang="0">
                      <a:pos x="182" y="42"/>
                    </a:cxn>
                    <a:cxn ang="0">
                      <a:pos x="171" y="54"/>
                    </a:cxn>
                    <a:cxn ang="0">
                      <a:pos x="182" y="54"/>
                    </a:cxn>
                    <a:cxn ang="0">
                      <a:pos x="192" y="65"/>
                    </a:cxn>
                    <a:cxn ang="0">
                      <a:pos x="182" y="65"/>
                    </a:cxn>
                    <a:cxn ang="0">
                      <a:pos x="182" y="75"/>
                    </a:cxn>
                    <a:cxn ang="0">
                      <a:pos x="147" y="85"/>
                    </a:cxn>
                    <a:cxn ang="0">
                      <a:pos x="125" y="85"/>
                    </a:cxn>
                    <a:cxn ang="0">
                      <a:pos x="114" y="97"/>
                    </a:cxn>
                    <a:cxn ang="0">
                      <a:pos x="102" y="97"/>
                    </a:cxn>
                    <a:cxn ang="0">
                      <a:pos x="91" y="97"/>
                    </a:cxn>
                    <a:cxn ang="0">
                      <a:pos x="80" y="107"/>
                    </a:cxn>
                    <a:cxn ang="0">
                      <a:pos x="102" y="118"/>
                    </a:cxn>
                    <a:cxn ang="0">
                      <a:pos x="114" y="128"/>
                    </a:cxn>
                    <a:cxn ang="0">
                      <a:pos x="136" y="160"/>
                    </a:cxn>
                    <a:cxn ang="0">
                      <a:pos x="125" y="160"/>
                    </a:cxn>
                    <a:cxn ang="0">
                      <a:pos x="114" y="181"/>
                    </a:cxn>
                    <a:cxn ang="0">
                      <a:pos x="91" y="191"/>
                    </a:cxn>
                    <a:cxn ang="0">
                      <a:pos x="80" y="191"/>
                    </a:cxn>
                    <a:cxn ang="0">
                      <a:pos x="69" y="213"/>
                    </a:cxn>
                    <a:cxn ang="0">
                      <a:pos x="56" y="213"/>
                    </a:cxn>
                    <a:cxn ang="0">
                      <a:pos x="45" y="224"/>
                    </a:cxn>
                    <a:cxn ang="0">
                      <a:pos x="24" y="224"/>
                    </a:cxn>
                    <a:cxn ang="0">
                      <a:pos x="11" y="224"/>
                    </a:cxn>
                    <a:cxn ang="0">
                      <a:pos x="0" y="213"/>
                    </a:cxn>
                    <a:cxn ang="0">
                      <a:pos x="0" y="203"/>
                    </a:cxn>
                    <a:cxn ang="0">
                      <a:pos x="0" y="191"/>
                    </a:cxn>
                    <a:cxn ang="0">
                      <a:pos x="0" y="181"/>
                    </a:cxn>
                    <a:cxn ang="0">
                      <a:pos x="0" y="171"/>
                    </a:cxn>
                    <a:cxn ang="0">
                      <a:pos x="0" y="160"/>
                    </a:cxn>
                    <a:cxn ang="0">
                      <a:pos x="0" y="148"/>
                    </a:cxn>
                    <a:cxn ang="0">
                      <a:pos x="0" y="140"/>
                    </a:cxn>
                    <a:cxn ang="0">
                      <a:pos x="11" y="128"/>
                    </a:cxn>
                    <a:cxn ang="0">
                      <a:pos x="11" y="118"/>
                    </a:cxn>
                    <a:cxn ang="0">
                      <a:pos x="11" y="107"/>
                    </a:cxn>
                  </a:cxnLst>
                  <a:rect l="0" t="0" r="r" b="b"/>
                  <a:pathLst>
                    <a:path w="192" h="224">
                      <a:moveTo>
                        <a:pt x="11" y="107"/>
                      </a:moveTo>
                      <a:lnTo>
                        <a:pt x="11" y="97"/>
                      </a:lnTo>
                      <a:lnTo>
                        <a:pt x="11" y="85"/>
                      </a:lnTo>
                      <a:lnTo>
                        <a:pt x="11" y="75"/>
                      </a:lnTo>
                      <a:lnTo>
                        <a:pt x="11" y="65"/>
                      </a:lnTo>
                      <a:lnTo>
                        <a:pt x="11" y="54"/>
                      </a:lnTo>
                      <a:lnTo>
                        <a:pt x="11" y="42"/>
                      </a:lnTo>
                      <a:lnTo>
                        <a:pt x="11" y="32"/>
                      </a:lnTo>
                      <a:lnTo>
                        <a:pt x="24" y="32"/>
                      </a:lnTo>
                      <a:lnTo>
                        <a:pt x="24" y="42"/>
                      </a:lnTo>
                      <a:lnTo>
                        <a:pt x="34" y="42"/>
                      </a:lnTo>
                      <a:lnTo>
                        <a:pt x="45" y="54"/>
                      </a:lnTo>
                      <a:lnTo>
                        <a:pt x="56" y="54"/>
                      </a:lnTo>
                      <a:lnTo>
                        <a:pt x="69" y="54"/>
                      </a:lnTo>
                      <a:lnTo>
                        <a:pt x="80" y="42"/>
                      </a:lnTo>
                      <a:lnTo>
                        <a:pt x="102" y="42"/>
                      </a:lnTo>
                      <a:lnTo>
                        <a:pt x="102" y="32"/>
                      </a:lnTo>
                      <a:lnTo>
                        <a:pt x="125" y="22"/>
                      </a:lnTo>
                      <a:lnTo>
                        <a:pt x="136" y="12"/>
                      </a:lnTo>
                      <a:lnTo>
                        <a:pt x="147" y="12"/>
                      </a:lnTo>
                      <a:lnTo>
                        <a:pt x="147" y="0"/>
                      </a:lnTo>
                      <a:lnTo>
                        <a:pt x="160" y="0"/>
                      </a:lnTo>
                      <a:lnTo>
                        <a:pt x="182" y="42"/>
                      </a:lnTo>
                      <a:lnTo>
                        <a:pt x="171" y="54"/>
                      </a:lnTo>
                      <a:lnTo>
                        <a:pt x="182" y="54"/>
                      </a:lnTo>
                      <a:lnTo>
                        <a:pt x="192" y="65"/>
                      </a:lnTo>
                      <a:lnTo>
                        <a:pt x="182" y="65"/>
                      </a:lnTo>
                      <a:lnTo>
                        <a:pt x="182" y="75"/>
                      </a:lnTo>
                      <a:lnTo>
                        <a:pt x="147" y="85"/>
                      </a:lnTo>
                      <a:lnTo>
                        <a:pt x="125" y="85"/>
                      </a:lnTo>
                      <a:lnTo>
                        <a:pt x="114" y="97"/>
                      </a:lnTo>
                      <a:lnTo>
                        <a:pt x="102" y="97"/>
                      </a:lnTo>
                      <a:lnTo>
                        <a:pt x="91" y="97"/>
                      </a:lnTo>
                      <a:lnTo>
                        <a:pt x="80" y="107"/>
                      </a:lnTo>
                      <a:lnTo>
                        <a:pt x="102" y="118"/>
                      </a:lnTo>
                      <a:lnTo>
                        <a:pt x="114" y="128"/>
                      </a:lnTo>
                      <a:lnTo>
                        <a:pt x="136" y="160"/>
                      </a:lnTo>
                      <a:lnTo>
                        <a:pt x="125" y="160"/>
                      </a:lnTo>
                      <a:lnTo>
                        <a:pt x="114" y="181"/>
                      </a:lnTo>
                      <a:lnTo>
                        <a:pt x="91" y="191"/>
                      </a:lnTo>
                      <a:lnTo>
                        <a:pt x="80" y="191"/>
                      </a:lnTo>
                      <a:lnTo>
                        <a:pt x="69" y="213"/>
                      </a:lnTo>
                      <a:lnTo>
                        <a:pt x="56" y="213"/>
                      </a:lnTo>
                      <a:lnTo>
                        <a:pt x="45" y="224"/>
                      </a:lnTo>
                      <a:lnTo>
                        <a:pt x="24" y="224"/>
                      </a:lnTo>
                      <a:lnTo>
                        <a:pt x="11" y="224"/>
                      </a:lnTo>
                      <a:lnTo>
                        <a:pt x="0" y="213"/>
                      </a:lnTo>
                      <a:lnTo>
                        <a:pt x="0" y="203"/>
                      </a:lnTo>
                      <a:lnTo>
                        <a:pt x="0" y="191"/>
                      </a:lnTo>
                      <a:lnTo>
                        <a:pt x="0" y="181"/>
                      </a:lnTo>
                      <a:lnTo>
                        <a:pt x="0" y="171"/>
                      </a:lnTo>
                      <a:lnTo>
                        <a:pt x="0" y="160"/>
                      </a:lnTo>
                      <a:lnTo>
                        <a:pt x="0" y="148"/>
                      </a:lnTo>
                      <a:lnTo>
                        <a:pt x="0" y="140"/>
                      </a:lnTo>
                      <a:lnTo>
                        <a:pt x="11" y="128"/>
                      </a:lnTo>
                      <a:lnTo>
                        <a:pt x="11" y="118"/>
                      </a:lnTo>
                      <a:lnTo>
                        <a:pt x="11" y="107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47"/>
                <p:cNvSpPr>
                  <a:spLocks noEditPoints="1"/>
                </p:cNvSpPr>
                <p:nvPr/>
              </p:nvSpPr>
              <p:spPr bwMode="auto">
                <a:xfrm>
                  <a:off x="3811" y="2695"/>
                  <a:ext cx="110" cy="62"/>
                </a:xfrm>
                <a:custGeom>
                  <a:avLst/>
                  <a:gdLst/>
                  <a:ahLst/>
                  <a:cxnLst>
                    <a:cxn ang="0">
                      <a:pos x="45" y="53"/>
                    </a:cxn>
                    <a:cxn ang="0">
                      <a:pos x="21" y="53"/>
                    </a:cxn>
                    <a:cxn ang="0">
                      <a:pos x="10" y="53"/>
                    </a:cxn>
                    <a:cxn ang="0">
                      <a:pos x="0" y="53"/>
                    </a:cxn>
                    <a:cxn ang="0">
                      <a:pos x="10" y="43"/>
                    </a:cxn>
                    <a:cxn ang="0">
                      <a:pos x="10" y="32"/>
                    </a:cxn>
                    <a:cxn ang="0">
                      <a:pos x="21" y="32"/>
                    </a:cxn>
                    <a:cxn ang="0">
                      <a:pos x="21" y="22"/>
                    </a:cxn>
                    <a:cxn ang="0">
                      <a:pos x="21" y="10"/>
                    </a:cxn>
                    <a:cxn ang="0">
                      <a:pos x="21" y="0"/>
                    </a:cxn>
                    <a:cxn ang="0">
                      <a:pos x="32" y="0"/>
                    </a:cxn>
                    <a:cxn ang="0">
                      <a:pos x="45" y="0"/>
                    </a:cxn>
                    <a:cxn ang="0">
                      <a:pos x="56" y="0"/>
                    </a:cxn>
                    <a:cxn ang="0">
                      <a:pos x="67" y="0"/>
                    </a:cxn>
                    <a:cxn ang="0">
                      <a:pos x="67" y="10"/>
                    </a:cxn>
                    <a:cxn ang="0">
                      <a:pos x="78" y="10"/>
                    </a:cxn>
                    <a:cxn ang="0">
                      <a:pos x="78" y="22"/>
                    </a:cxn>
                    <a:cxn ang="0">
                      <a:pos x="67" y="22"/>
                    </a:cxn>
                    <a:cxn ang="0">
                      <a:pos x="56" y="32"/>
                    </a:cxn>
                    <a:cxn ang="0">
                      <a:pos x="67" y="43"/>
                    </a:cxn>
                    <a:cxn ang="0">
                      <a:pos x="67" y="32"/>
                    </a:cxn>
                    <a:cxn ang="0">
                      <a:pos x="78" y="32"/>
                    </a:cxn>
                    <a:cxn ang="0">
                      <a:pos x="78" y="43"/>
                    </a:cxn>
                    <a:cxn ang="0">
                      <a:pos x="78" y="53"/>
                    </a:cxn>
                    <a:cxn ang="0">
                      <a:pos x="90" y="53"/>
                    </a:cxn>
                    <a:cxn ang="0">
                      <a:pos x="90" y="65"/>
                    </a:cxn>
                    <a:cxn ang="0">
                      <a:pos x="101" y="75"/>
                    </a:cxn>
                    <a:cxn ang="0">
                      <a:pos x="90" y="75"/>
                    </a:cxn>
                    <a:cxn ang="0">
                      <a:pos x="67" y="75"/>
                    </a:cxn>
                    <a:cxn ang="0">
                      <a:pos x="56" y="75"/>
                    </a:cxn>
                    <a:cxn ang="0">
                      <a:pos x="56" y="65"/>
                    </a:cxn>
                    <a:cxn ang="0">
                      <a:pos x="45" y="53"/>
                    </a:cxn>
                    <a:cxn ang="0">
                      <a:pos x="45" y="53"/>
                    </a:cxn>
                    <a:cxn ang="0">
                      <a:pos x="78" y="0"/>
                    </a:cxn>
                    <a:cxn ang="0">
                      <a:pos x="78" y="10"/>
                    </a:cxn>
                    <a:cxn ang="0">
                      <a:pos x="90" y="10"/>
                    </a:cxn>
                    <a:cxn ang="0">
                      <a:pos x="90" y="22"/>
                    </a:cxn>
                    <a:cxn ang="0">
                      <a:pos x="78" y="22"/>
                    </a:cxn>
                    <a:cxn ang="0">
                      <a:pos x="78" y="10"/>
                    </a:cxn>
                    <a:cxn ang="0">
                      <a:pos x="78" y="0"/>
                    </a:cxn>
                    <a:cxn ang="0">
                      <a:pos x="78" y="0"/>
                    </a:cxn>
                  </a:cxnLst>
                  <a:rect l="0" t="0" r="r" b="b"/>
                  <a:pathLst>
                    <a:path w="101" h="75">
                      <a:moveTo>
                        <a:pt x="45" y="53"/>
                      </a:moveTo>
                      <a:lnTo>
                        <a:pt x="21" y="53"/>
                      </a:lnTo>
                      <a:lnTo>
                        <a:pt x="10" y="53"/>
                      </a:lnTo>
                      <a:lnTo>
                        <a:pt x="0" y="53"/>
                      </a:lnTo>
                      <a:lnTo>
                        <a:pt x="10" y="43"/>
                      </a:lnTo>
                      <a:lnTo>
                        <a:pt x="10" y="32"/>
                      </a:lnTo>
                      <a:lnTo>
                        <a:pt x="21" y="32"/>
                      </a:lnTo>
                      <a:lnTo>
                        <a:pt x="21" y="22"/>
                      </a:lnTo>
                      <a:lnTo>
                        <a:pt x="21" y="1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5" y="0"/>
                      </a:lnTo>
                      <a:lnTo>
                        <a:pt x="56" y="0"/>
                      </a:lnTo>
                      <a:lnTo>
                        <a:pt x="67" y="0"/>
                      </a:lnTo>
                      <a:lnTo>
                        <a:pt x="67" y="10"/>
                      </a:lnTo>
                      <a:lnTo>
                        <a:pt x="78" y="10"/>
                      </a:lnTo>
                      <a:lnTo>
                        <a:pt x="78" y="22"/>
                      </a:lnTo>
                      <a:lnTo>
                        <a:pt x="67" y="22"/>
                      </a:lnTo>
                      <a:lnTo>
                        <a:pt x="56" y="32"/>
                      </a:lnTo>
                      <a:lnTo>
                        <a:pt x="67" y="43"/>
                      </a:lnTo>
                      <a:lnTo>
                        <a:pt x="67" y="32"/>
                      </a:lnTo>
                      <a:lnTo>
                        <a:pt x="78" y="32"/>
                      </a:lnTo>
                      <a:lnTo>
                        <a:pt x="78" y="43"/>
                      </a:lnTo>
                      <a:lnTo>
                        <a:pt x="78" y="53"/>
                      </a:lnTo>
                      <a:lnTo>
                        <a:pt x="90" y="53"/>
                      </a:lnTo>
                      <a:lnTo>
                        <a:pt x="90" y="65"/>
                      </a:lnTo>
                      <a:lnTo>
                        <a:pt x="101" y="75"/>
                      </a:lnTo>
                      <a:lnTo>
                        <a:pt x="90" y="75"/>
                      </a:lnTo>
                      <a:lnTo>
                        <a:pt x="67" y="75"/>
                      </a:lnTo>
                      <a:lnTo>
                        <a:pt x="56" y="75"/>
                      </a:lnTo>
                      <a:lnTo>
                        <a:pt x="56" y="65"/>
                      </a:lnTo>
                      <a:lnTo>
                        <a:pt x="45" y="53"/>
                      </a:lnTo>
                      <a:lnTo>
                        <a:pt x="45" y="53"/>
                      </a:lnTo>
                      <a:close/>
                      <a:moveTo>
                        <a:pt x="78" y="0"/>
                      </a:moveTo>
                      <a:lnTo>
                        <a:pt x="78" y="10"/>
                      </a:lnTo>
                      <a:lnTo>
                        <a:pt x="90" y="10"/>
                      </a:lnTo>
                      <a:lnTo>
                        <a:pt x="90" y="22"/>
                      </a:lnTo>
                      <a:lnTo>
                        <a:pt x="78" y="22"/>
                      </a:lnTo>
                      <a:lnTo>
                        <a:pt x="78" y="10"/>
                      </a:lnTo>
                      <a:lnTo>
                        <a:pt x="78" y="0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48"/>
                <p:cNvSpPr>
                  <a:spLocks/>
                </p:cNvSpPr>
                <p:nvPr/>
              </p:nvSpPr>
              <p:spPr bwMode="auto">
                <a:xfrm>
                  <a:off x="3181" y="2489"/>
                  <a:ext cx="74" cy="72"/>
                </a:xfrm>
                <a:custGeom>
                  <a:avLst/>
                  <a:gdLst/>
                  <a:ahLst/>
                  <a:cxnLst>
                    <a:cxn ang="0">
                      <a:pos x="33" y="64"/>
                    </a:cxn>
                    <a:cxn ang="0">
                      <a:pos x="22" y="76"/>
                    </a:cxn>
                    <a:cxn ang="0">
                      <a:pos x="22" y="86"/>
                    </a:cxn>
                    <a:cxn ang="0">
                      <a:pos x="11" y="86"/>
                    </a:cxn>
                    <a:cxn ang="0">
                      <a:pos x="11" y="76"/>
                    </a:cxn>
                    <a:cxn ang="0">
                      <a:pos x="0" y="76"/>
                    </a:cxn>
                    <a:cxn ang="0">
                      <a:pos x="0" y="86"/>
                    </a:cxn>
                    <a:cxn ang="0">
                      <a:pos x="0" y="76"/>
                    </a:cxn>
                    <a:cxn ang="0">
                      <a:pos x="11" y="76"/>
                    </a:cxn>
                    <a:cxn ang="0">
                      <a:pos x="11" y="64"/>
                    </a:cxn>
                    <a:cxn ang="0">
                      <a:pos x="11" y="53"/>
                    </a:cxn>
                    <a:cxn ang="0">
                      <a:pos x="11" y="43"/>
                    </a:cxn>
                    <a:cxn ang="0">
                      <a:pos x="22" y="43"/>
                    </a:cxn>
                    <a:cxn ang="0">
                      <a:pos x="11" y="43"/>
                    </a:cxn>
                    <a:cxn ang="0">
                      <a:pos x="11" y="33"/>
                    </a:cxn>
                    <a:cxn ang="0">
                      <a:pos x="22" y="33"/>
                    </a:cxn>
                    <a:cxn ang="0">
                      <a:pos x="22" y="21"/>
                    </a:cxn>
                    <a:cxn ang="0">
                      <a:pos x="22" y="11"/>
                    </a:cxn>
                    <a:cxn ang="0">
                      <a:pos x="33" y="11"/>
                    </a:cxn>
                    <a:cxn ang="0">
                      <a:pos x="33" y="0"/>
                    </a:cxn>
                    <a:cxn ang="0">
                      <a:pos x="46" y="0"/>
                    </a:cxn>
                    <a:cxn ang="0">
                      <a:pos x="56" y="0"/>
                    </a:cxn>
                    <a:cxn ang="0">
                      <a:pos x="67" y="11"/>
                    </a:cxn>
                    <a:cxn ang="0">
                      <a:pos x="67" y="21"/>
                    </a:cxn>
                    <a:cxn ang="0">
                      <a:pos x="56" y="33"/>
                    </a:cxn>
                    <a:cxn ang="0">
                      <a:pos x="56" y="43"/>
                    </a:cxn>
                    <a:cxn ang="0">
                      <a:pos x="46" y="43"/>
                    </a:cxn>
                    <a:cxn ang="0">
                      <a:pos x="46" y="53"/>
                    </a:cxn>
                    <a:cxn ang="0">
                      <a:pos x="46" y="64"/>
                    </a:cxn>
                    <a:cxn ang="0">
                      <a:pos x="33" y="64"/>
                    </a:cxn>
                  </a:cxnLst>
                  <a:rect l="0" t="0" r="r" b="b"/>
                  <a:pathLst>
                    <a:path w="67" h="86">
                      <a:moveTo>
                        <a:pt x="33" y="64"/>
                      </a:moveTo>
                      <a:lnTo>
                        <a:pt x="22" y="76"/>
                      </a:lnTo>
                      <a:lnTo>
                        <a:pt x="22" y="86"/>
                      </a:lnTo>
                      <a:lnTo>
                        <a:pt x="11" y="86"/>
                      </a:lnTo>
                      <a:lnTo>
                        <a:pt x="11" y="76"/>
                      </a:lnTo>
                      <a:lnTo>
                        <a:pt x="0" y="76"/>
                      </a:lnTo>
                      <a:lnTo>
                        <a:pt x="0" y="86"/>
                      </a:lnTo>
                      <a:lnTo>
                        <a:pt x="0" y="76"/>
                      </a:lnTo>
                      <a:lnTo>
                        <a:pt x="11" y="76"/>
                      </a:lnTo>
                      <a:lnTo>
                        <a:pt x="11" y="64"/>
                      </a:lnTo>
                      <a:lnTo>
                        <a:pt x="11" y="53"/>
                      </a:lnTo>
                      <a:lnTo>
                        <a:pt x="11" y="43"/>
                      </a:lnTo>
                      <a:lnTo>
                        <a:pt x="22" y="43"/>
                      </a:lnTo>
                      <a:lnTo>
                        <a:pt x="11" y="43"/>
                      </a:lnTo>
                      <a:lnTo>
                        <a:pt x="11" y="33"/>
                      </a:lnTo>
                      <a:lnTo>
                        <a:pt x="22" y="33"/>
                      </a:lnTo>
                      <a:lnTo>
                        <a:pt x="22" y="21"/>
                      </a:lnTo>
                      <a:lnTo>
                        <a:pt x="22" y="11"/>
                      </a:lnTo>
                      <a:lnTo>
                        <a:pt x="33" y="11"/>
                      </a:lnTo>
                      <a:lnTo>
                        <a:pt x="33" y="0"/>
                      </a:lnTo>
                      <a:lnTo>
                        <a:pt x="46" y="0"/>
                      </a:lnTo>
                      <a:lnTo>
                        <a:pt x="56" y="0"/>
                      </a:lnTo>
                      <a:lnTo>
                        <a:pt x="67" y="11"/>
                      </a:lnTo>
                      <a:lnTo>
                        <a:pt x="67" y="21"/>
                      </a:lnTo>
                      <a:lnTo>
                        <a:pt x="56" y="33"/>
                      </a:lnTo>
                      <a:lnTo>
                        <a:pt x="56" y="43"/>
                      </a:lnTo>
                      <a:lnTo>
                        <a:pt x="46" y="43"/>
                      </a:lnTo>
                      <a:lnTo>
                        <a:pt x="46" y="53"/>
                      </a:lnTo>
                      <a:lnTo>
                        <a:pt x="46" y="64"/>
                      </a:lnTo>
                      <a:lnTo>
                        <a:pt x="33" y="6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49"/>
                <p:cNvSpPr>
                  <a:spLocks/>
                </p:cNvSpPr>
                <p:nvPr/>
              </p:nvSpPr>
              <p:spPr bwMode="auto">
                <a:xfrm>
                  <a:off x="1850" y="2552"/>
                  <a:ext cx="852" cy="618"/>
                </a:xfrm>
                <a:custGeom>
                  <a:avLst/>
                  <a:gdLst/>
                  <a:ahLst/>
                  <a:cxnLst>
                    <a:cxn ang="0">
                      <a:pos x="769" y="340"/>
                    </a:cxn>
                    <a:cxn ang="0">
                      <a:pos x="769" y="413"/>
                    </a:cxn>
                    <a:cxn ang="0">
                      <a:pos x="769" y="489"/>
                    </a:cxn>
                    <a:cxn ang="0">
                      <a:pos x="782" y="649"/>
                    </a:cxn>
                    <a:cxn ang="0">
                      <a:pos x="737" y="713"/>
                    </a:cxn>
                    <a:cxn ang="0">
                      <a:pos x="646" y="692"/>
                    </a:cxn>
                    <a:cxn ang="0">
                      <a:pos x="555" y="639"/>
                    </a:cxn>
                    <a:cxn ang="0">
                      <a:pos x="475" y="596"/>
                    </a:cxn>
                    <a:cxn ang="0">
                      <a:pos x="384" y="542"/>
                    </a:cxn>
                    <a:cxn ang="0">
                      <a:pos x="283" y="542"/>
                    </a:cxn>
                    <a:cxn ang="0">
                      <a:pos x="248" y="564"/>
                    </a:cxn>
                    <a:cxn ang="0">
                      <a:pos x="192" y="531"/>
                    </a:cxn>
                    <a:cxn ang="0">
                      <a:pos x="136" y="521"/>
                    </a:cxn>
                    <a:cxn ang="0">
                      <a:pos x="114" y="478"/>
                    </a:cxn>
                    <a:cxn ang="0">
                      <a:pos x="79" y="468"/>
                    </a:cxn>
                    <a:cxn ang="0">
                      <a:pos x="45" y="456"/>
                    </a:cxn>
                    <a:cxn ang="0">
                      <a:pos x="34" y="425"/>
                    </a:cxn>
                    <a:cxn ang="0">
                      <a:pos x="0" y="383"/>
                    </a:cxn>
                    <a:cxn ang="0">
                      <a:pos x="23" y="362"/>
                    </a:cxn>
                    <a:cxn ang="0">
                      <a:pos x="23" y="340"/>
                    </a:cxn>
                    <a:cxn ang="0">
                      <a:pos x="23" y="319"/>
                    </a:cxn>
                    <a:cxn ang="0">
                      <a:pos x="23" y="277"/>
                    </a:cxn>
                    <a:cxn ang="0">
                      <a:pos x="23" y="234"/>
                    </a:cxn>
                    <a:cxn ang="0">
                      <a:pos x="12" y="201"/>
                    </a:cxn>
                    <a:cxn ang="0">
                      <a:pos x="0" y="159"/>
                    </a:cxn>
                    <a:cxn ang="0">
                      <a:pos x="34" y="128"/>
                    </a:cxn>
                    <a:cxn ang="0">
                      <a:pos x="34" y="95"/>
                    </a:cxn>
                    <a:cxn ang="0">
                      <a:pos x="58" y="63"/>
                    </a:cxn>
                    <a:cxn ang="0">
                      <a:pos x="90" y="42"/>
                    </a:cxn>
                    <a:cxn ang="0">
                      <a:pos x="90" y="20"/>
                    </a:cxn>
                    <a:cxn ang="0">
                      <a:pos x="103" y="10"/>
                    </a:cxn>
                    <a:cxn ang="0">
                      <a:pos x="147" y="20"/>
                    </a:cxn>
                    <a:cxn ang="0">
                      <a:pos x="181" y="10"/>
                    </a:cxn>
                    <a:cxn ang="0">
                      <a:pos x="226" y="20"/>
                    </a:cxn>
                    <a:cxn ang="0">
                      <a:pos x="261" y="42"/>
                    </a:cxn>
                    <a:cxn ang="0">
                      <a:pos x="283" y="63"/>
                    </a:cxn>
                    <a:cxn ang="0">
                      <a:pos x="306" y="95"/>
                    </a:cxn>
                    <a:cxn ang="0">
                      <a:pos x="352" y="106"/>
                    </a:cxn>
                    <a:cxn ang="0">
                      <a:pos x="384" y="116"/>
                    </a:cxn>
                    <a:cxn ang="0">
                      <a:pos x="419" y="128"/>
                    </a:cxn>
                    <a:cxn ang="0">
                      <a:pos x="452" y="148"/>
                    </a:cxn>
                    <a:cxn ang="0">
                      <a:pos x="497" y="136"/>
                    </a:cxn>
                    <a:cxn ang="0">
                      <a:pos x="521" y="116"/>
                    </a:cxn>
                    <a:cxn ang="0">
                      <a:pos x="510" y="85"/>
                    </a:cxn>
                    <a:cxn ang="0">
                      <a:pos x="510" y="63"/>
                    </a:cxn>
                    <a:cxn ang="0">
                      <a:pos x="542" y="30"/>
                    </a:cxn>
                    <a:cxn ang="0">
                      <a:pos x="577" y="20"/>
                    </a:cxn>
                    <a:cxn ang="0">
                      <a:pos x="611" y="20"/>
                    </a:cxn>
                    <a:cxn ang="0">
                      <a:pos x="646" y="30"/>
                    </a:cxn>
                    <a:cxn ang="0">
                      <a:pos x="668" y="53"/>
                    </a:cxn>
                    <a:cxn ang="0">
                      <a:pos x="724" y="63"/>
                    </a:cxn>
                    <a:cxn ang="0">
                      <a:pos x="758" y="73"/>
                    </a:cxn>
                    <a:cxn ang="0">
                      <a:pos x="748" y="106"/>
                    </a:cxn>
                    <a:cxn ang="0">
                      <a:pos x="748" y="148"/>
                    </a:cxn>
                    <a:cxn ang="0">
                      <a:pos x="748" y="169"/>
                    </a:cxn>
                    <a:cxn ang="0">
                      <a:pos x="758" y="212"/>
                    </a:cxn>
                    <a:cxn ang="0">
                      <a:pos x="758" y="287"/>
                    </a:cxn>
                  </a:cxnLst>
                  <a:rect l="0" t="0" r="r" b="b"/>
                  <a:pathLst>
                    <a:path w="782" h="735">
                      <a:moveTo>
                        <a:pt x="758" y="297"/>
                      </a:moveTo>
                      <a:lnTo>
                        <a:pt x="758" y="307"/>
                      </a:lnTo>
                      <a:lnTo>
                        <a:pt x="769" y="330"/>
                      </a:lnTo>
                      <a:lnTo>
                        <a:pt x="769" y="340"/>
                      </a:lnTo>
                      <a:lnTo>
                        <a:pt x="769" y="350"/>
                      </a:lnTo>
                      <a:lnTo>
                        <a:pt x="769" y="362"/>
                      </a:lnTo>
                      <a:lnTo>
                        <a:pt x="769" y="383"/>
                      </a:lnTo>
                      <a:lnTo>
                        <a:pt x="769" y="413"/>
                      </a:lnTo>
                      <a:lnTo>
                        <a:pt x="769" y="436"/>
                      </a:lnTo>
                      <a:lnTo>
                        <a:pt x="769" y="446"/>
                      </a:lnTo>
                      <a:lnTo>
                        <a:pt x="769" y="478"/>
                      </a:lnTo>
                      <a:lnTo>
                        <a:pt x="769" y="489"/>
                      </a:lnTo>
                      <a:lnTo>
                        <a:pt x="769" y="521"/>
                      </a:lnTo>
                      <a:lnTo>
                        <a:pt x="782" y="584"/>
                      </a:lnTo>
                      <a:lnTo>
                        <a:pt x="782" y="596"/>
                      </a:lnTo>
                      <a:lnTo>
                        <a:pt x="782" y="649"/>
                      </a:lnTo>
                      <a:lnTo>
                        <a:pt x="782" y="713"/>
                      </a:lnTo>
                      <a:lnTo>
                        <a:pt x="769" y="713"/>
                      </a:lnTo>
                      <a:lnTo>
                        <a:pt x="758" y="713"/>
                      </a:lnTo>
                      <a:lnTo>
                        <a:pt x="737" y="713"/>
                      </a:lnTo>
                      <a:lnTo>
                        <a:pt x="737" y="735"/>
                      </a:lnTo>
                      <a:lnTo>
                        <a:pt x="702" y="723"/>
                      </a:lnTo>
                      <a:lnTo>
                        <a:pt x="679" y="702"/>
                      </a:lnTo>
                      <a:lnTo>
                        <a:pt x="646" y="692"/>
                      </a:lnTo>
                      <a:lnTo>
                        <a:pt x="622" y="670"/>
                      </a:lnTo>
                      <a:lnTo>
                        <a:pt x="600" y="660"/>
                      </a:lnTo>
                      <a:lnTo>
                        <a:pt x="577" y="649"/>
                      </a:lnTo>
                      <a:lnTo>
                        <a:pt x="555" y="639"/>
                      </a:lnTo>
                      <a:lnTo>
                        <a:pt x="521" y="617"/>
                      </a:lnTo>
                      <a:lnTo>
                        <a:pt x="497" y="607"/>
                      </a:lnTo>
                      <a:lnTo>
                        <a:pt x="486" y="596"/>
                      </a:lnTo>
                      <a:lnTo>
                        <a:pt x="475" y="596"/>
                      </a:lnTo>
                      <a:lnTo>
                        <a:pt x="452" y="584"/>
                      </a:lnTo>
                      <a:lnTo>
                        <a:pt x="430" y="574"/>
                      </a:lnTo>
                      <a:lnTo>
                        <a:pt x="419" y="564"/>
                      </a:lnTo>
                      <a:lnTo>
                        <a:pt x="384" y="542"/>
                      </a:lnTo>
                      <a:lnTo>
                        <a:pt x="352" y="531"/>
                      </a:lnTo>
                      <a:lnTo>
                        <a:pt x="328" y="521"/>
                      </a:lnTo>
                      <a:lnTo>
                        <a:pt x="294" y="542"/>
                      </a:lnTo>
                      <a:lnTo>
                        <a:pt x="283" y="542"/>
                      </a:lnTo>
                      <a:lnTo>
                        <a:pt x="283" y="554"/>
                      </a:lnTo>
                      <a:lnTo>
                        <a:pt x="272" y="554"/>
                      </a:lnTo>
                      <a:lnTo>
                        <a:pt x="261" y="564"/>
                      </a:lnTo>
                      <a:lnTo>
                        <a:pt x="248" y="564"/>
                      </a:lnTo>
                      <a:lnTo>
                        <a:pt x="226" y="554"/>
                      </a:lnTo>
                      <a:lnTo>
                        <a:pt x="216" y="542"/>
                      </a:lnTo>
                      <a:lnTo>
                        <a:pt x="203" y="531"/>
                      </a:lnTo>
                      <a:lnTo>
                        <a:pt x="192" y="531"/>
                      </a:lnTo>
                      <a:lnTo>
                        <a:pt x="181" y="531"/>
                      </a:lnTo>
                      <a:lnTo>
                        <a:pt x="158" y="521"/>
                      </a:lnTo>
                      <a:lnTo>
                        <a:pt x="147" y="521"/>
                      </a:lnTo>
                      <a:lnTo>
                        <a:pt x="136" y="521"/>
                      </a:lnTo>
                      <a:lnTo>
                        <a:pt x="136" y="511"/>
                      </a:lnTo>
                      <a:lnTo>
                        <a:pt x="125" y="499"/>
                      </a:lnTo>
                      <a:lnTo>
                        <a:pt x="125" y="489"/>
                      </a:lnTo>
                      <a:lnTo>
                        <a:pt x="114" y="478"/>
                      </a:lnTo>
                      <a:lnTo>
                        <a:pt x="103" y="478"/>
                      </a:lnTo>
                      <a:lnTo>
                        <a:pt x="103" y="468"/>
                      </a:lnTo>
                      <a:lnTo>
                        <a:pt x="90" y="468"/>
                      </a:lnTo>
                      <a:lnTo>
                        <a:pt x="79" y="468"/>
                      </a:lnTo>
                      <a:lnTo>
                        <a:pt x="69" y="468"/>
                      </a:lnTo>
                      <a:lnTo>
                        <a:pt x="58" y="468"/>
                      </a:lnTo>
                      <a:lnTo>
                        <a:pt x="45" y="468"/>
                      </a:lnTo>
                      <a:lnTo>
                        <a:pt x="45" y="456"/>
                      </a:lnTo>
                      <a:lnTo>
                        <a:pt x="45" y="446"/>
                      </a:lnTo>
                      <a:lnTo>
                        <a:pt x="34" y="446"/>
                      </a:lnTo>
                      <a:lnTo>
                        <a:pt x="34" y="436"/>
                      </a:lnTo>
                      <a:lnTo>
                        <a:pt x="34" y="425"/>
                      </a:lnTo>
                      <a:lnTo>
                        <a:pt x="23" y="413"/>
                      </a:lnTo>
                      <a:lnTo>
                        <a:pt x="23" y="403"/>
                      </a:lnTo>
                      <a:lnTo>
                        <a:pt x="12" y="383"/>
                      </a:lnTo>
                      <a:lnTo>
                        <a:pt x="0" y="383"/>
                      </a:lnTo>
                      <a:lnTo>
                        <a:pt x="0" y="372"/>
                      </a:lnTo>
                      <a:lnTo>
                        <a:pt x="12" y="372"/>
                      </a:lnTo>
                      <a:lnTo>
                        <a:pt x="12" y="362"/>
                      </a:lnTo>
                      <a:lnTo>
                        <a:pt x="23" y="362"/>
                      </a:lnTo>
                      <a:lnTo>
                        <a:pt x="23" y="350"/>
                      </a:lnTo>
                      <a:lnTo>
                        <a:pt x="34" y="350"/>
                      </a:lnTo>
                      <a:lnTo>
                        <a:pt x="23" y="350"/>
                      </a:lnTo>
                      <a:lnTo>
                        <a:pt x="23" y="340"/>
                      </a:lnTo>
                      <a:lnTo>
                        <a:pt x="34" y="340"/>
                      </a:lnTo>
                      <a:lnTo>
                        <a:pt x="23" y="340"/>
                      </a:lnTo>
                      <a:lnTo>
                        <a:pt x="23" y="330"/>
                      </a:lnTo>
                      <a:lnTo>
                        <a:pt x="23" y="319"/>
                      </a:lnTo>
                      <a:lnTo>
                        <a:pt x="23" y="307"/>
                      </a:lnTo>
                      <a:lnTo>
                        <a:pt x="23" y="297"/>
                      </a:lnTo>
                      <a:lnTo>
                        <a:pt x="34" y="287"/>
                      </a:lnTo>
                      <a:lnTo>
                        <a:pt x="23" y="277"/>
                      </a:lnTo>
                      <a:lnTo>
                        <a:pt x="23" y="265"/>
                      </a:lnTo>
                      <a:lnTo>
                        <a:pt x="23" y="254"/>
                      </a:lnTo>
                      <a:lnTo>
                        <a:pt x="23" y="244"/>
                      </a:lnTo>
                      <a:lnTo>
                        <a:pt x="23" y="234"/>
                      </a:lnTo>
                      <a:lnTo>
                        <a:pt x="23" y="222"/>
                      </a:lnTo>
                      <a:lnTo>
                        <a:pt x="23" y="212"/>
                      </a:lnTo>
                      <a:lnTo>
                        <a:pt x="23" y="201"/>
                      </a:lnTo>
                      <a:lnTo>
                        <a:pt x="12" y="201"/>
                      </a:lnTo>
                      <a:lnTo>
                        <a:pt x="12" y="191"/>
                      </a:lnTo>
                      <a:lnTo>
                        <a:pt x="12" y="179"/>
                      </a:lnTo>
                      <a:lnTo>
                        <a:pt x="0" y="169"/>
                      </a:lnTo>
                      <a:lnTo>
                        <a:pt x="0" y="159"/>
                      </a:lnTo>
                      <a:lnTo>
                        <a:pt x="12" y="159"/>
                      </a:lnTo>
                      <a:lnTo>
                        <a:pt x="23" y="148"/>
                      </a:lnTo>
                      <a:lnTo>
                        <a:pt x="34" y="136"/>
                      </a:lnTo>
                      <a:lnTo>
                        <a:pt x="34" y="128"/>
                      </a:lnTo>
                      <a:lnTo>
                        <a:pt x="45" y="128"/>
                      </a:lnTo>
                      <a:lnTo>
                        <a:pt x="34" y="116"/>
                      </a:lnTo>
                      <a:lnTo>
                        <a:pt x="34" y="106"/>
                      </a:lnTo>
                      <a:lnTo>
                        <a:pt x="34" y="95"/>
                      </a:lnTo>
                      <a:lnTo>
                        <a:pt x="34" y="85"/>
                      </a:lnTo>
                      <a:lnTo>
                        <a:pt x="45" y="73"/>
                      </a:lnTo>
                      <a:lnTo>
                        <a:pt x="58" y="73"/>
                      </a:lnTo>
                      <a:lnTo>
                        <a:pt x="58" y="63"/>
                      </a:lnTo>
                      <a:lnTo>
                        <a:pt x="69" y="63"/>
                      </a:lnTo>
                      <a:lnTo>
                        <a:pt x="69" y="53"/>
                      </a:lnTo>
                      <a:lnTo>
                        <a:pt x="79" y="53"/>
                      </a:lnTo>
                      <a:lnTo>
                        <a:pt x="90" y="42"/>
                      </a:lnTo>
                      <a:lnTo>
                        <a:pt x="103" y="42"/>
                      </a:lnTo>
                      <a:lnTo>
                        <a:pt x="103" y="30"/>
                      </a:lnTo>
                      <a:lnTo>
                        <a:pt x="90" y="30"/>
                      </a:lnTo>
                      <a:lnTo>
                        <a:pt x="90" y="20"/>
                      </a:lnTo>
                      <a:lnTo>
                        <a:pt x="90" y="10"/>
                      </a:lnTo>
                      <a:lnTo>
                        <a:pt x="90" y="0"/>
                      </a:lnTo>
                      <a:lnTo>
                        <a:pt x="103" y="0"/>
                      </a:lnTo>
                      <a:lnTo>
                        <a:pt x="103" y="10"/>
                      </a:lnTo>
                      <a:lnTo>
                        <a:pt x="114" y="10"/>
                      </a:lnTo>
                      <a:lnTo>
                        <a:pt x="125" y="10"/>
                      </a:lnTo>
                      <a:lnTo>
                        <a:pt x="136" y="20"/>
                      </a:lnTo>
                      <a:lnTo>
                        <a:pt x="147" y="20"/>
                      </a:lnTo>
                      <a:lnTo>
                        <a:pt x="158" y="20"/>
                      </a:lnTo>
                      <a:lnTo>
                        <a:pt x="170" y="20"/>
                      </a:lnTo>
                      <a:lnTo>
                        <a:pt x="170" y="10"/>
                      </a:lnTo>
                      <a:lnTo>
                        <a:pt x="181" y="10"/>
                      </a:lnTo>
                      <a:lnTo>
                        <a:pt x="192" y="20"/>
                      </a:lnTo>
                      <a:lnTo>
                        <a:pt x="203" y="20"/>
                      </a:lnTo>
                      <a:lnTo>
                        <a:pt x="216" y="20"/>
                      </a:lnTo>
                      <a:lnTo>
                        <a:pt x="226" y="20"/>
                      </a:lnTo>
                      <a:lnTo>
                        <a:pt x="226" y="30"/>
                      </a:lnTo>
                      <a:lnTo>
                        <a:pt x="237" y="30"/>
                      </a:lnTo>
                      <a:lnTo>
                        <a:pt x="248" y="42"/>
                      </a:lnTo>
                      <a:lnTo>
                        <a:pt x="261" y="42"/>
                      </a:lnTo>
                      <a:lnTo>
                        <a:pt x="272" y="42"/>
                      </a:lnTo>
                      <a:lnTo>
                        <a:pt x="283" y="42"/>
                      </a:lnTo>
                      <a:lnTo>
                        <a:pt x="283" y="53"/>
                      </a:lnTo>
                      <a:lnTo>
                        <a:pt x="283" y="63"/>
                      </a:lnTo>
                      <a:lnTo>
                        <a:pt x="283" y="73"/>
                      </a:lnTo>
                      <a:lnTo>
                        <a:pt x="294" y="85"/>
                      </a:lnTo>
                      <a:lnTo>
                        <a:pt x="294" y="95"/>
                      </a:lnTo>
                      <a:lnTo>
                        <a:pt x="306" y="95"/>
                      </a:lnTo>
                      <a:lnTo>
                        <a:pt x="317" y="106"/>
                      </a:lnTo>
                      <a:lnTo>
                        <a:pt x="328" y="106"/>
                      </a:lnTo>
                      <a:lnTo>
                        <a:pt x="339" y="106"/>
                      </a:lnTo>
                      <a:lnTo>
                        <a:pt x="352" y="106"/>
                      </a:lnTo>
                      <a:lnTo>
                        <a:pt x="363" y="106"/>
                      </a:lnTo>
                      <a:lnTo>
                        <a:pt x="374" y="106"/>
                      </a:lnTo>
                      <a:lnTo>
                        <a:pt x="374" y="116"/>
                      </a:lnTo>
                      <a:lnTo>
                        <a:pt x="384" y="116"/>
                      </a:lnTo>
                      <a:lnTo>
                        <a:pt x="397" y="116"/>
                      </a:lnTo>
                      <a:lnTo>
                        <a:pt x="408" y="116"/>
                      </a:lnTo>
                      <a:lnTo>
                        <a:pt x="408" y="128"/>
                      </a:lnTo>
                      <a:lnTo>
                        <a:pt x="419" y="128"/>
                      </a:lnTo>
                      <a:lnTo>
                        <a:pt x="430" y="128"/>
                      </a:lnTo>
                      <a:lnTo>
                        <a:pt x="430" y="136"/>
                      </a:lnTo>
                      <a:lnTo>
                        <a:pt x="443" y="148"/>
                      </a:lnTo>
                      <a:lnTo>
                        <a:pt x="452" y="148"/>
                      </a:lnTo>
                      <a:lnTo>
                        <a:pt x="464" y="159"/>
                      </a:lnTo>
                      <a:lnTo>
                        <a:pt x="475" y="159"/>
                      </a:lnTo>
                      <a:lnTo>
                        <a:pt x="497" y="148"/>
                      </a:lnTo>
                      <a:lnTo>
                        <a:pt x="497" y="136"/>
                      </a:lnTo>
                      <a:lnTo>
                        <a:pt x="510" y="136"/>
                      </a:lnTo>
                      <a:lnTo>
                        <a:pt x="510" y="128"/>
                      </a:lnTo>
                      <a:lnTo>
                        <a:pt x="510" y="116"/>
                      </a:lnTo>
                      <a:lnTo>
                        <a:pt x="521" y="116"/>
                      </a:lnTo>
                      <a:lnTo>
                        <a:pt x="521" y="106"/>
                      </a:lnTo>
                      <a:lnTo>
                        <a:pt x="510" y="106"/>
                      </a:lnTo>
                      <a:lnTo>
                        <a:pt x="510" y="95"/>
                      </a:lnTo>
                      <a:lnTo>
                        <a:pt x="510" y="85"/>
                      </a:lnTo>
                      <a:lnTo>
                        <a:pt x="497" y="85"/>
                      </a:lnTo>
                      <a:lnTo>
                        <a:pt x="497" y="73"/>
                      </a:lnTo>
                      <a:lnTo>
                        <a:pt x="497" y="63"/>
                      </a:lnTo>
                      <a:lnTo>
                        <a:pt x="510" y="63"/>
                      </a:lnTo>
                      <a:lnTo>
                        <a:pt x="510" y="53"/>
                      </a:lnTo>
                      <a:lnTo>
                        <a:pt x="521" y="42"/>
                      </a:lnTo>
                      <a:lnTo>
                        <a:pt x="531" y="30"/>
                      </a:lnTo>
                      <a:lnTo>
                        <a:pt x="542" y="30"/>
                      </a:lnTo>
                      <a:lnTo>
                        <a:pt x="542" y="20"/>
                      </a:lnTo>
                      <a:lnTo>
                        <a:pt x="555" y="20"/>
                      </a:lnTo>
                      <a:lnTo>
                        <a:pt x="566" y="20"/>
                      </a:lnTo>
                      <a:lnTo>
                        <a:pt x="577" y="20"/>
                      </a:lnTo>
                      <a:lnTo>
                        <a:pt x="577" y="10"/>
                      </a:lnTo>
                      <a:lnTo>
                        <a:pt x="588" y="10"/>
                      </a:lnTo>
                      <a:lnTo>
                        <a:pt x="600" y="10"/>
                      </a:lnTo>
                      <a:lnTo>
                        <a:pt x="611" y="20"/>
                      </a:lnTo>
                      <a:lnTo>
                        <a:pt x="622" y="20"/>
                      </a:lnTo>
                      <a:lnTo>
                        <a:pt x="633" y="20"/>
                      </a:lnTo>
                      <a:lnTo>
                        <a:pt x="646" y="20"/>
                      </a:lnTo>
                      <a:lnTo>
                        <a:pt x="646" y="30"/>
                      </a:lnTo>
                      <a:lnTo>
                        <a:pt x="657" y="30"/>
                      </a:lnTo>
                      <a:lnTo>
                        <a:pt x="657" y="42"/>
                      </a:lnTo>
                      <a:lnTo>
                        <a:pt x="657" y="53"/>
                      </a:lnTo>
                      <a:lnTo>
                        <a:pt x="668" y="53"/>
                      </a:lnTo>
                      <a:lnTo>
                        <a:pt x="679" y="53"/>
                      </a:lnTo>
                      <a:lnTo>
                        <a:pt x="691" y="53"/>
                      </a:lnTo>
                      <a:lnTo>
                        <a:pt x="702" y="63"/>
                      </a:lnTo>
                      <a:lnTo>
                        <a:pt x="724" y="63"/>
                      </a:lnTo>
                      <a:lnTo>
                        <a:pt x="737" y="63"/>
                      </a:lnTo>
                      <a:lnTo>
                        <a:pt x="748" y="63"/>
                      </a:lnTo>
                      <a:lnTo>
                        <a:pt x="748" y="73"/>
                      </a:lnTo>
                      <a:lnTo>
                        <a:pt x="758" y="73"/>
                      </a:lnTo>
                      <a:lnTo>
                        <a:pt x="758" y="85"/>
                      </a:lnTo>
                      <a:lnTo>
                        <a:pt x="748" y="85"/>
                      </a:lnTo>
                      <a:lnTo>
                        <a:pt x="748" y="95"/>
                      </a:lnTo>
                      <a:lnTo>
                        <a:pt x="748" y="106"/>
                      </a:lnTo>
                      <a:lnTo>
                        <a:pt x="748" y="116"/>
                      </a:lnTo>
                      <a:lnTo>
                        <a:pt x="748" y="128"/>
                      </a:lnTo>
                      <a:lnTo>
                        <a:pt x="748" y="136"/>
                      </a:lnTo>
                      <a:lnTo>
                        <a:pt x="748" y="148"/>
                      </a:lnTo>
                      <a:lnTo>
                        <a:pt x="748" y="159"/>
                      </a:lnTo>
                      <a:lnTo>
                        <a:pt x="737" y="159"/>
                      </a:lnTo>
                      <a:lnTo>
                        <a:pt x="737" y="169"/>
                      </a:lnTo>
                      <a:lnTo>
                        <a:pt x="748" y="169"/>
                      </a:lnTo>
                      <a:lnTo>
                        <a:pt x="748" y="179"/>
                      </a:lnTo>
                      <a:lnTo>
                        <a:pt x="748" y="191"/>
                      </a:lnTo>
                      <a:lnTo>
                        <a:pt x="748" y="201"/>
                      </a:lnTo>
                      <a:lnTo>
                        <a:pt x="758" y="212"/>
                      </a:lnTo>
                      <a:lnTo>
                        <a:pt x="758" y="222"/>
                      </a:lnTo>
                      <a:lnTo>
                        <a:pt x="758" y="265"/>
                      </a:lnTo>
                      <a:lnTo>
                        <a:pt x="758" y="277"/>
                      </a:lnTo>
                      <a:lnTo>
                        <a:pt x="758" y="287"/>
                      </a:lnTo>
                      <a:lnTo>
                        <a:pt x="758" y="297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752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50"/>
                <p:cNvSpPr>
                  <a:spLocks/>
                </p:cNvSpPr>
                <p:nvPr/>
              </p:nvSpPr>
              <p:spPr bwMode="auto">
                <a:xfrm>
                  <a:off x="653" y="2425"/>
                  <a:ext cx="640" cy="377"/>
                </a:xfrm>
                <a:custGeom>
                  <a:avLst/>
                  <a:gdLst/>
                  <a:ahLst/>
                  <a:cxnLst>
                    <a:cxn ang="0">
                      <a:pos x="465" y="236"/>
                    </a:cxn>
                    <a:cxn ang="0">
                      <a:pos x="454" y="236"/>
                    </a:cxn>
                    <a:cxn ang="0">
                      <a:pos x="465" y="257"/>
                    </a:cxn>
                    <a:cxn ang="0">
                      <a:pos x="454" y="279"/>
                    </a:cxn>
                    <a:cxn ang="0">
                      <a:pos x="430" y="287"/>
                    </a:cxn>
                    <a:cxn ang="0">
                      <a:pos x="398" y="299"/>
                    </a:cxn>
                    <a:cxn ang="0">
                      <a:pos x="374" y="330"/>
                    </a:cxn>
                    <a:cxn ang="0">
                      <a:pos x="340" y="330"/>
                    </a:cxn>
                    <a:cxn ang="0">
                      <a:pos x="318" y="342"/>
                    </a:cxn>
                    <a:cxn ang="0">
                      <a:pos x="283" y="342"/>
                    </a:cxn>
                    <a:cxn ang="0">
                      <a:pos x="262" y="363"/>
                    </a:cxn>
                    <a:cxn ang="0">
                      <a:pos x="238" y="385"/>
                    </a:cxn>
                    <a:cxn ang="0">
                      <a:pos x="216" y="395"/>
                    </a:cxn>
                    <a:cxn ang="0">
                      <a:pos x="194" y="448"/>
                    </a:cxn>
                    <a:cxn ang="0">
                      <a:pos x="160" y="448"/>
                    </a:cxn>
                    <a:cxn ang="0">
                      <a:pos x="13" y="448"/>
                    </a:cxn>
                    <a:cxn ang="0">
                      <a:pos x="13" y="428"/>
                    </a:cxn>
                    <a:cxn ang="0">
                      <a:pos x="58" y="428"/>
                    </a:cxn>
                    <a:cxn ang="0">
                      <a:pos x="80" y="416"/>
                    </a:cxn>
                    <a:cxn ang="0">
                      <a:pos x="91" y="395"/>
                    </a:cxn>
                    <a:cxn ang="0">
                      <a:pos x="115" y="385"/>
                    </a:cxn>
                    <a:cxn ang="0">
                      <a:pos x="136" y="373"/>
                    </a:cxn>
                    <a:cxn ang="0">
                      <a:pos x="149" y="352"/>
                    </a:cxn>
                    <a:cxn ang="0">
                      <a:pos x="171" y="330"/>
                    </a:cxn>
                    <a:cxn ang="0">
                      <a:pos x="182" y="299"/>
                    </a:cxn>
                    <a:cxn ang="0">
                      <a:pos x="171" y="267"/>
                    </a:cxn>
                    <a:cxn ang="0">
                      <a:pos x="171" y="236"/>
                    </a:cxn>
                    <a:cxn ang="0">
                      <a:pos x="194" y="214"/>
                    </a:cxn>
                    <a:cxn ang="0">
                      <a:pos x="194" y="181"/>
                    </a:cxn>
                    <a:cxn ang="0">
                      <a:pos x="216" y="171"/>
                    </a:cxn>
                    <a:cxn ang="0">
                      <a:pos x="227" y="151"/>
                    </a:cxn>
                    <a:cxn ang="0">
                      <a:pos x="249" y="139"/>
                    </a:cxn>
                    <a:cxn ang="0">
                      <a:pos x="272" y="128"/>
                    </a:cxn>
                    <a:cxn ang="0">
                      <a:pos x="294" y="118"/>
                    </a:cxn>
                    <a:cxn ang="0">
                      <a:pos x="318" y="108"/>
                    </a:cxn>
                    <a:cxn ang="0">
                      <a:pos x="329" y="75"/>
                    </a:cxn>
                    <a:cxn ang="0">
                      <a:pos x="352" y="43"/>
                    </a:cxn>
                    <a:cxn ang="0">
                      <a:pos x="363" y="12"/>
                    </a:cxn>
                    <a:cxn ang="0">
                      <a:pos x="385" y="12"/>
                    </a:cxn>
                    <a:cxn ang="0">
                      <a:pos x="420" y="43"/>
                    </a:cxn>
                    <a:cxn ang="0">
                      <a:pos x="454" y="43"/>
                    </a:cxn>
                    <a:cxn ang="0">
                      <a:pos x="489" y="43"/>
                    </a:cxn>
                    <a:cxn ang="0">
                      <a:pos x="510" y="43"/>
                    </a:cxn>
                    <a:cxn ang="0">
                      <a:pos x="521" y="43"/>
                    </a:cxn>
                    <a:cxn ang="0">
                      <a:pos x="543" y="53"/>
                    </a:cxn>
                    <a:cxn ang="0">
                      <a:pos x="567" y="75"/>
                    </a:cxn>
                    <a:cxn ang="0">
                      <a:pos x="567" y="96"/>
                    </a:cxn>
                    <a:cxn ang="0">
                      <a:pos x="556" y="118"/>
                    </a:cxn>
                    <a:cxn ang="0">
                      <a:pos x="567" y="151"/>
                    </a:cxn>
                    <a:cxn ang="0">
                      <a:pos x="578" y="181"/>
                    </a:cxn>
                    <a:cxn ang="0">
                      <a:pos x="578" y="193"/>
                    </a:cxn>
                    <a:cxn ang="0">
                      <a:pos x="588" y="214"/>
                    </a:cxn>
                    <a:cxn ang="0">
                      <a:pos x="556" y="204"/>
                    </a:cxn>
                    <a:cxn ang="0">
                      <a:pos x="521" y="204"/>
                    </a:cxn>
                    <a:cxn ang="0">
                      <a:pos x="499" y="224"/>
                    </a:cxn>
                  </a:cxnLst>
                  <a:rect l="0" t="0" r="r" b="b"/>
                  <a:pathLst>
                    <a:path w="588" h="448">
                      <a:moveTo>
                        <a:pt x="476" y="224"/>
                      </a:moveTo>
                      <a:lnTo>
                        <a:pt x="476" y="236"/>
                      </a:lnTo>
                      <a:lnTo>
                        <a:pt x="465" y="236"/>
                      </a:lnTo>
                      <a:lnTo>
                        <a:pt x="465" y="224"/>
                      </a:lnTo>
                      <a:lnTo>
                        <a:pt x="465" y="236"/>
                      </a:lnTo>
                      <a:lnTo>
                        <a:pt x="454" y="236"/>
                      </a:lnTo>
                      <a:lnTo>
                        <a:pt x="454" y="246"/>
                      </a:lnTo>
                      <a:lnTo>
                        <a:pt x="454" y="257"/>
                      </a:lnTo>
                      <a:lnTo>
                        <a:pt x="465" y="257"/>
                      </a:lnTo>
                      <a:lnTo>
                        <a:pt x="465" y="267"/>
                      </a:lnTo>
                      <a:lnTo>
                        <a:pt x="454" y="267"/>
                      </a:lnTo>
                      <a:lnTo>
                        <a:pt x="454" y="279"/>
                      </a:lnTo>
                      <a:lnTo>
                        <a:pt x="443" y="279"/>
                      </a:lnTo>
                      <a:lnTo>
                        <a:pt x="430" y="279"/>
                      </a:lnTo>
                      <a:lnTo>
                        <a:pt x="430" y="287"/>
                      </a:lnTo>
                      <a:lnTo>
                        <a:pt x="420" y="287"/>
                      </a:lnTo>
                      <a:lnTo>
                        <a:pt x="409" y="299"/>
                      </a:lnTo>
                      <a:lnTo>
                        <a:pt x="398" y="299"/>
                      </a:lnTo>
                      <a:lnTo>
                        <a:pt x="398" y="310"/>
                      </a:lnTo>
                      <a:lnTo>
                        <a:pt x="385" y="320"/>
                      </a:lnTo>
                      <a:lnTo>
                        <a:pt x="374" y="330"/>
                      </a:lnTo>
                      <a:lnTo>
                        <a:pt x="363" y="330"/>
                      </a:lnTo>
                      <a:lnTo>
                        <a:pt x="352" y="330"/>
                      </a:lnTo>
                      <a:lnTo>
                        <a:pt x="340" y="330"/>
                      </a:lnTo>
                      <a:lnTo>
                        <a:pt x="329" y="330"/>
                      </a:lnTo>
                      <a:lnTo>
                        <a:pt x="329" y="342"/>
                      </a:lnTo>
                      <a:lnTo>
                        <a:pt x="318" y="342"/>
                      </a:lnTo>
                      <a:lnTo>
                        <a:pt x="307" y="342"/>
                      </a:lnTo>
                      <a:lnTo>
                        <a:pt x="294" y="342"/>
                      </a:lnTo>
                      <a:lnTo>
                        <a:pt x="283" y="342"/>
                      </a:lnTo>
                      <a:lnTo>
                        <a:pt x="283" y="352"/>
                      </a:lnTo>
                      <a:lnTo>
                        <a:pt x="272" y="352"/>
                      </a:lnTo>
                      <a:lnTo>
                        <a:pt x="262" y="363"/>
                      </a:lnTo>
                      <a:lnTo>
                        <a:pt x="249" y="373"/>
                      </a:lnTo>
                      <a:lnTo>
                        <a:pt x="238" y="373"/>
                      </a:lnTo>
                      <a:lnTo>
                        <a:pt x="238" y="385"/>
                      </a:lnTo>
                      <a:lnTo>
                        <a:pt x="227" y="385"/>
                      </a:lnTo>
                      <a:lnTo>
                        <a:pt x="227" y="395"/>
                      </a:lnTo>
                      <a:lnTo>
                        <a:pt x="216" y="395"/>
                      </a:lnTo>
                      <a:lnTo>
                        <a:pt x="216" y="438"/>
                      </a:lnTo>
                      <a:lnTo>
                        <a:pt x="216" y="448"/>
                      </a:lnTo>
                      <a:lnTo>
                        <a:pt x="194" y="448"/>
                      </a:lnTo>
                      <a:lnTo>
                        <a:pt x="182" y="448"/>
                      </a:lnTo>
                      <a:lnTo>
                        <a:pt x="171" y="448"/>
                      </a:lnTo>
                      <a:lnTo>
                        <a:pt x="160" y="448"/>
                      </a:lnTo>
                      <a:lnTo>
                        <a:pt x="149" y="448"/>
                      </a:lnTo>
                      <a:lnTo>
                        <a:pt x="136" y="448"/>
                      </a:lnTo>
                      <a:lnTo>
                        <a:pt x="13" y="448"/>
                      </a:lnTo>
                      <a:lnTo>
                        <a:pt x="0" y="448"/>
                      </a:lnTo>
                      <a:lnTo>
                        <a:pt x="13" y="438"/>
                      </a:lnTo>
                      <a:lnTo>
                        <a:pt x="13" y="428"/>
                      </a:lnTo>
                      <a:lnTo>
                        <a:pt x="24" y="428"/>
                      </a:lnTo>
                      <a:lnTo>
                        <a:pt x="35" y="428"/>
                      </a:lnTo>
                      <a:lnTo>
                        <a:pt x="58" y="428"/>
                      </a:lnTo>
                      <a:lnTo>
                        <a:pt x="58" y="416"/>
                      </a:lnTo>
                      <a:lnTo>
                        <a:pt x="69" y="416"/>
                      </a:lnTo>
                      <a:lnTo>
                        <a:pt x="80" y="416"/>
                      </a:lnTo>
                      <a:lnTo>
                        <a:pt x="80" y="405"/>
                      </a:lnTo>
                      <a:lnTo>
                        <a:pt x="91" y="405"/>
                      </a:lnTo>
                      <a:lnTo>
                        <a:pt x="91" y="395"/>
                      </a:lnTo>
                      <a:lnTo>
                        <a:pt x="104" y="395"/>
                      </a:lnTo>
                      <a:lnTo>
                        <a:pt x="104" y="385"/>
                      </a:lnTo>
                      <a:lnTo>
                        <a:pt x="115" y="385"/>
                      </a:lnTo>
                      <a:lnTo>
                        <a:pt x="125" y="385"/>
                      </a:lnTo>
                      <a:lnTo>
                        <a:pt x="125" y="373"/>
                      </a:lnTo>
                      <a:lnTo>
                        <a:pt x="136" y="373"/>
                      </a:lnTo>
                      <a:lnTo>
                        <a:pt x="136" y="363"/>
                      </a:lnTo>
                      <a:lnTo>
                        <a:pt x="149" y="363"/>
                      </a:lnTo>
                      <a:lnTo>
                        <a:pt x="149" y="352"/>
                      </a:lnTo>
                      <a:lnTo>
                        <a:pt x="160" y="342"/>
                      </a:lnTo>
                      <a:lnTo>
                        <a:pt x="160" y="330"/>
                      </a:lnTo>
                      <a:lnTo>
                        <a:pt x="171" y="330"/>
                      </a:lnTo>
                      <a:lnTo>
                        <a:pt x="171" y="320"/>
                      </a:lnTo>
                      <a:lnTo>
                        <a:pt x="171" y="310"/>
                      </a:lnTo>
                      <a:lnTo>
                        <a:pt x="182" y="299"/>
                      </a:lnTo>
                      <a:lnTo>
                        <a:pt x="171" y="287"/>
                      </a:lnTo>
                      <a:lnTo>
                        <a:pt x="171" y="279"/>
                      </a:lnTo>
                      <a:lnTo>
                        <a:pt x="171" y="267"/>
                      </a:lnTo>
                      <a:lnTo>
                        <a:pt x="171" y="257"/>
                      </a:lnTo>
                      <a:lnTo>
                        <a:pt x="171" y="246"/>
                      </a:lnTo>
                      <a:lnTo>
                        <a:pt x="171" y="236"/>
                      </a:lnTo>
                      <a:lnTo>
                        <a:pt x="182" y="224"/>
                      </a:lnTo>
                      <a:lnTo>
                        <a:pt x="182" y="214"/>
                      </a:lnTo>
                      <a:lnTo>
                        <a:pt x="194" y="214"/>
                      </a:lnTo>
                      <a:lnTo>
                        <a:pt x="194" y="204"/>
                      </a:lnTo>
                      <a:lnTo>
                        <a:pt x="194" y="193"/>
                      </a:lnTo>
                      <a:lnTo>
                        <a:pt x="194" y="181"/>
                      </a:lnTo>
                      <a:lnTo>
                        <a:pt x="204" y="181"/>
                      </a:lnTo>
                      <a:lnTo>
                        <a:pt x="204" y="171"/>
                      </a:lnTo>
                      <a:lnTo>
                        <a:pt x="216" y="171"/>
                      </a:lnTo>
                      <a:lnTo>
                        <a:pt x="216" y="161"/>
                      </a:lnTo>
                      <a:lnTo>
                        <a:pt x="227" y="161"/>
                      </a:lnTo>
                      <a:lnTo>
                        <a:pt x="227" y="151"/>
                      </a:lnTo>
                      <a:lnTo>
                        <a:pt x="238" y="151"/>
                      </a:lnTo>
                      <a:lnTo>
                        <a:pt x="238" y="139"/>
                      </a:lnTo>
                      <a:lnTo>
                        <a:pt x="249" y="139"/>
                      </a:lnTo>
                      <a:lnTo>
                        <a:pt x="262" y="139"/>
                      </a:lnTo>
                      <a:lnTo>
                        <a:pt x="262" y="128"/>
                      </a:lnTo>
                      <a:lnTo>
                        <a:pt x="272" y="128"/>
                      </a:lnTo>
                      <a:lnTo>
                        <a:pt x="283" y="128"/>
                      </a:lnTo>
                      <a:lnTo>
                        <a:pt x="283" y="118"/>
                      </a:lnTo>
                      <a:lnTo>
                        <a:pt x="294" y="118"/>
                      </a:lnTo>
                      <a:lnTo>
                        <a:pt x="307" y="118"/>
                      </a:lnTo>
                      <a:lnTo>
                        <a:pt x="307" y="108"/>
                      </a:lnTo>
                      <a:lnTo>
                        <a:pt x="318" y="108"/>
                      </a:lnTo>
                      <a:lnTo>
                        <a:pt x="318" y="96"/>
                      </a:lnTo>
                      <a:lnTo>
                        <a:pt x="329" y="86"/>
                      </a:lnTo>
                      <a:lnTo>
                        <a:pt x="329" y="75"/>
                      </a:lnTo>
                      <a:lnTo>
                        <a:pt x="340" y="65"/>
                      </a:lnTo>
                      <a:lnTo>
                        <a:pt x="340" y="53"/>
                      </a:lnTo>
                      <a:lnTo>
                        <a:pt x="352" y="43"/>
                      </a:lnTo>
                      <a:lnTo>
                        <a:pt x="352" y="33"/>
                      </a:lnTo>
                      <a:lnTo>
                        <a:pt x="363" y="22"/>
                      </a:lnTo>
                      <a:lnTo>
                        <a:pt x="363" y="12"/>
                      </a:lnTo>
                      <a:lnTo>
                        <a:pt x="374" y="12"/>
                      </a:lnTo>
                      <a:lnTo>
                        <a:pt x="385" y="0"/>
                      </a:lnTo>
                      <a:lnTo>
                        <a:pt x="385" y="12"/>
                      </a:lnTo>
                      <a:lnTo>
                        <a:pt x="398" y="22"/>
                      </a:lnTo>
                      <a:lnTo>
                        <a:pt x="409" y="33"/>
                      </a:lnTo>
                      <a:lnTo>
                        <a:pt x="420" y="43"/>
                      </a:lnTo>
                      <a:lnTo>
                        <a:pt x="430" y="43"/>
                      </a:lnTo>
                      <a:lnTo>
                        <a:pt x="443" y="43"/>
                      </a:lnTo>
                      <a:lnTo>
                        <a:pt x="454" y="43"/>
                      </a:lnTo>
                      <a:lnTo>
                        <a:pt x="465" y="43"/>
                      </a:lnTo>
                      <a:lnTo>
                        <a:pt x="476" y="43"/>
                      </a:lnTo>
                      <a:lnTo>
                        <a:pt x="489" y="43"/>
                      </a:lnTo>
                      <a:lnTo>
                        <a:pt x="499" y="33"/>
                      </a:lnTo>
                      <a:lnTo>
                        <a:pt x="499" y="43"/>
                      </a:lnTo>
                      <a:lnTo>
                        <a:pt x="510" y="43"/>
                      </a:lnTo>
                      <a:lnTo>
                        <a:pt x="499" y="43"/>
                      </a:lnTo>
                      <a:lnTo>
                        <a:pt x="510" y="43"/>
                      </a:lnTo>
                      <a:lnTo>
                        <a:pt x="521" y="43"/>
                      </a:lnTo>
                      <a:lnTo>
                        <a:pt x="534" y="43"/>
                      </a:lnTo>
                      <a:lnTo>
                        <a:pt x="534" y="53"/>
                      </a:lnTo>
                      <a:lnTo>
                        <a:pt x="543" y="53"/>
                      </a:lnTo>
                      <a:lnTo>
                        <a:pt x="556" y="65"/>
                      </a:lnTo>
                      <a:lnTo>
                        <a:pt x="556" y="75"/>
                      </a:lnTo>
                      <a:lnTo>
                        <a:pt x="567" y="75"/>
                      </a:lnTo>
                      <a:lnTo>
                        <a:pt x="556" y="86"/>
                      </a:lnTo>
                      <a:lnTo>
                        <a:pt x="556" y="96"/>
                      </a:lnTo>
                      <a:lnTo>
                        <a:pt x="567" y="96"/>
                      </a:lnTo>
                      <a:lnTo>
                        <a:pt x="567" y="108"/>
                      </a:lnTo>
                      <a:lnTo>
                        <a:pt x="556" y="108"/>
                      </a:lnTo>
                      <a:lnTo>
                        <a:pt x="556" y="118"/>
                      </a:lnTo>
                      <a:lnTo>
                        <a:pt x="567" y="128"/>
                      </a:lnTo>
                      <a:lnTo>
                        <a:pt x="567" y="139"/>
                      </a:lnTo>
                      <a:lnTo>
                        <a:pt x="567" y="151"/>
                      </a:lnTo>
                      <a:lnTo>
                        <a:pt x="567" y="161"/>
                      </a:lnTo>
                      <a:lnTo>
                        <a:pt x="578" y="171"/>
                      </a:lnTo>
                      <a:lnTo>
                        <a:pt x="578" y="181"/>
                      </a:lnTo>
                      <a:lnTo>
                        <a:pt x="588" y="181"/>
                      </a:lnTo>
                      <a:lnTo>
                        <a:pt x="588" y="193"/>
                      </a:lnTo>
                      <a:lnTo>
                        <a:pt x="578" y="193"/>
                      </a:lnTo>
                      <a:lnTo>
                        <a:pt x="578" y="204"/>
                      </a:lnTo>
                      <a:lnTo>
                        <a:pt x="588" y="204"/>
                      </a:lnTo>
                      <a:lnTo>
                        <a:pt x="588" y="214"/>
                      </a:lnTo>
                      <a:lnTo>
                        <a:pt x="578" y="214"/>
                      </a:lnTo>
                      <a:lnTo>
                        <a:pt x="567" y="204"/>
                      </a:lnTo>
                      <a:lnTo>
                        <a:pt x="556" y="204"/>
                      </a:lnTo>
                      <a:lnTo>
                        <a:pt x="543" y="204"/>
                      </a:lnTo>
                      <a:lnTo>
                        <a:pt x="534" y="204"/>
                      </a:lnTo>
                      <a:lnTo>
                        <a:pt x="521" y="204"/>
                      </a:lnTo>
                      <a:lnTo>
                        <a:pt x="510" y="214"/>
                      </a:lnTo>
                      <a:lnTo>
                        <a:pt x="499" y="214"/>
                      </a:lnTo>
                      <a:lnTo>
                        <a:pt x="499" y="224"/>
                      </a:lnTo>
                      <a:lnTo>
                        <a:pt x="489" y="224"/>
                      </a:lnTo>
                      <a:lnTo>
                        <a:pt x="476" y="22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7526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51"/>
                <p:cNvSpPr>
                  <a:spLocks noEditPoints="1"/>
                </p:cNvSpPr>
                <p:nvPr/>
              </p:nvSpPr>
              <p:spPr bwMode="auto">
                <a:xfrm>
                  <a:off x="4168" y="2857"/>
                  <a:ext cx="406" cy="447"/>
                </a:xfrm>
                <a:custGeom>
                  <a:avLst/>
                  <a:gdLst/>
                  <a:ahLst/>
                  <a:cxnLst>
                    <a:cxn ang="0">
                      <a:pos x="169" y="21"/>
                    </a:cxn>
                    <a:cxn ang="0">
                      <a:pos x="180" y="10"/>
                    </a:cxn>
                    <a:cxn ang="0">
                      <a:pos x="180" y="10"/>
                    </a:cxn>
                    <a:cxn ang="0">
                      <a:pos x="169" y="10"/>
                    </a:cxn>
                    <a:cxn ang="0">
                      <a:pos x="180" y="31"/>
                    </a:cxn>
                    <a:cxn ang="0">
                      <a:pos x="169" y="41"/>
                    </a:cxn>
                    <a:cxn ang="0">
                      <a:pos x="294" y="318"/>
                    </a:cxn>
                    <a:cxn ang="0">
                      <a:pos x="294" y="308"/>
                    </a:cxn>
                    <a:cxn ang="0">
                      <a:pos x="283" y="340"/>
                    </a:cxn>
                    <a:cxn ang="0">
                      <a:pos x="271" y="361"/>
                    </a:cxn>
                    <a:cxn ang="0">
                      <a:pos x="283" y="393"/>
                    </a:cxn>
                    <a:cxn ang="0">
                      <a:pos x="260" y="404"/>
                    </a:cxn>
                    <a:cxn ang="0">
                      <a:pos x="238" y="416"/>
                    </a:cxn>
                    <a:cxn ang="0">
                      <a:pos x="225" y="446"/>
                    </a:cxn>
                    <a:cxn ang="0">
                      <a:pos x="203" y="458"/>
                    </a:cxn>
                    <a:cxn ang="0">
                      <a:pos x="169" y="458"/>
                    </a:cxn>
                    <a:cxn ang="0">
                      <a:pos x="169" y="489"/>
                    </a:cxn>
                    <a:cxn ang="0">
                      <a:pos x="158" y="511"/>
                    </a:cxn>
                    <a:cxn ang="0">
                      <a:pos x="124" y="511"/>
                    </a:cxn>
                    <a:cxn ang="0">
                      <a:pos x="89" y="511"/>
                    </a:cxn>
                    <a:cxn ang="0">
                      <a:pos x="67" y="522"/>
                    </a:cxn>
                    <a:cxn ang="0">
                      <a:pos x="0" y="404"/>
                    </a:cxn>
                    <a:cxn ang="0">
                      <a:pos x="169" y="234"/>
                    </a:cxn>
                    <a:cxn ang="0">
                      <a:pos x="134" y="180"/>
                    </a:cxn>
                    <a:cxn ang="0">
                      <a:pos x="147" y="159"/>
                    </a:cxn>
                    <a:cxn ang="0">
                      <a:pos x="158" y="127"/>
                    </a:cxn>
                    <a:cxn ang="0">
                      <a:pos x="158" y="116"/>
                    </a:cxn>
                    <a:cxn ang="0">
                      <a:pos x="158" y="84"/>
                    </a:cxn>
                    <a:cxn ang="0">
                      <a:pos x="169" y="84"/>
                    </a:cxn>
                    <a:cxn ang="0">
                      <a:pos x="180" y="74"/>
                    </a:cxn>
                    <a:cxn ang="0">
                      <a:pos x="193" y="106"/>
                    </a:cxn>
                    <a:cxn ang="0">
                      <a:pos x="214" y="116"/>
                    </a:cxn>
                    <a:cxn ang="0">
                      <a:pos x="225" y="137"/>
                    </a:cxn>
                    <a:cxn ang="0">
                      <a:pos x="271" y="149"/>
                    </a:cxn>
                    <a:cxn ang="0">
                      <a:pos x="305" y="149"/>
                    </a:cxn>
                    <a:cxn ang="0">
                      <a:pos x="329" y="169"/>
                    </a:cxn>
                    <a:cxn ang="0">
                      <a:pos x="340" y="192"/>
                    </a:cxn>
                    <a:cxn ang="0">
                      <a:pos x="351" y="212"/>
                    </a:cxn>
                    <a:cxn ang="0">
                      <a:pos x="372" y="222"/>
                    </a:cxn>
                    <a:cxn ang="0">
                      <a:pos x="351" y="255"/>
                    </a:cxn>
                    <a:cxn ang="0">
                      <a:pos x="329" y="287"/>
                    </a:cxn>
                    <a:cxn ang="0">
                      <a:pos x="316" y="308"/>
                    </a:cxn>
                    <a:cxn ang="0">
                      <a:pos x="316" y="318"/>
                    </a:cxn>
                    <a:cxn ang="0">
                      <a:pos x="316" y="340"/>
                    </a:cxn>
                    <a:cxn ang="0">
                      <a:pos x="329" y="308"/>
                    </a:cxn>
                    <a:cxn ang="0">
                      <a:pos x="329" y="330"/>
                    </a:cxn>
                    <a:cxn ang="0">
                      <a:pos x="316" y="340"/>
                    </a:cxn>
                  </a:cxnLst>
                  <a:rect l="0" t="0" r="r" b="b"/>
                  <a:pathLst>
                    <a:path w="372" h="532">
                      <a:moveTo>
                        <a:pt x="169" y="41"/>
                      </a:moveTo>
                      <a:lnTo>
                        <a:pt x="169" y="31"/>
                      </a:lnTo>
                      <a:lnTo>
                        <a:pt x="169" y="21"/>
                      </a:lnTo>
                      <a:lnTo>
                        <a:pt x="158" y="21"/>
                      </a:lnTo>
                      <a:lnTo>
                        <a:pt x="169" y="10"/>
                      </a:lnTo>
                      <a:lnTo>
                        <a:pt x="180" y="10"/>
                      </a:lnTo>
                      <a:lnTo>
                        <a:pt x="169" y="10"/>
                      </a:lnTo>
                      <a:lnTo>
                        <a:pt x="180" y="0"/>
                      </a:lnTo>
                      <a:lnTo>
                        <a:pt x="180" y="10"/>
                      </a:lnTo>
                      <a:lnTo>
                        <a:pt x="180" y="21"/>
                      </a:lnTo>
                      <a:lnTo>
                        <a:pt x="180" y="10"/>
                      </a:lnTo>
                      <a:lnTo>
                        <a:pt x="169" y="10"/>
                      </a:lnTo>
                      <a:lnTo>
                        <a:pt x="169" y="21"/>
                      </a:lnTo>
                      <a:lnTo>
                        <a:pt x="180" y="21"/>
                      </a:lnTo>
                      <a:lnTo>
                        <a:pt x="180" y="31"/>
                      </a:lnTo>
                      <a:lnTo>
                        <a:pt x="180" y="41"/>
                      </a:lnTo>
                      <a:lnTo>
                        <a:pt x="169" y="41"/>
                      </a:lnTo>
                      <a:lnTo>
                        <a:pt x="169" y="41"/>
                      </a:lnTo>
                      <a:close/>
                      <a:moveTo>
                        <a:pt x="305" y="330"/>
                      </a:moveTo>
                      <a:lnTo>
                        <a:pt x="294" y="330"/>
                      </a:lnTo>
                      <a:lnTo>
                        <a:pt x="294" y="318"/>
                      </a:lnTo>
                      <a:lnTo>
                        <a:pt x="305" y="318"/>
                      </a:lnTo>
                      <a:lnTo>
                        <a:pt x="294" y="318"/>
                      </a:lnTo>
                      <a:lnTo>
                        <a:pt x="294" y="308"/>
                      </a:lnTo>
                      <a:lnTo>
                        <a:pt x="294" y="318"/>
                      </a:lnTo>
                      <a:lnTo>
                        <a:pt x="283" y="330"/>
                      </a:lnTo>
                      <a:lnTo>
                        <a:pt x="283" y="340"/>
                      </a:lnTo>
                      <a:lnTo>
                        <a:pt x="283" y="351"/>
                      </a:lnTo>
                      <a:lnTo>
                        <a:pt x="283" y="361"/>
                      </a:lnTo>
                      <a:lnTo>
                        <a:pt x="271" y="361"/>
                      </a:lnTo>
                      <a:lnTo>
                        <a:pt x="283" y="373"/>
                      </a:lnTo>
                      <a:lnTo>
                        <a:pt x="283" y="383"/>
                      </a:lnTo>
                      <a:lnTo>
                        <a:pt x="283" y="393"/>
                      </a:lnTo>
                      <a:lnTo>
                        <a:pt x="283" y="404"/>
                      </a:lnTo>
                      <a:lnTo>
                        <a:pt x="271" y="404"/>
                      </a:lnTo>
                      <a:lnTo>
                        <a:pt x="260" y="404"/>
                      </a:lnTo>
                      <a:lnTo>
                        <a:pt x="249" y="404"/>
                      </a:lnTo>
                      <a:lnTo>
                        <a:pt x="249" y="416"/>
                      </a:lnTo>
                      <a:lnTo>
                        <a:pt x="238" y="416"/>
                      </a:lnTo>
                      <a:lnTo>
                        <a:pt x="225" y="426"/>
                      </a:lnTo>
                      <a:lnTo>
                        <a:pt x="225" y="436"/>
                      </a:lnTo>
                      <a:lnTo>
                        <a:pt x="225" y="446"/>
                      </a:lnTo>
                      <a:lnTo>
                        <a:pt x="225" y="458"/>
                      </a:lnTo>
                      <a:lnTo>
                        <a:pt x="214" y="458"/>
                      </a:lnTo>
                      <a:lnTo>
                        <a:pt x="203" y="458"/>
                      </a:lnTo>
                      <a:lnTo>
                        <a:pt x="193" y="458"/>
                      </a:lnTo>
                      <a:lnTo>
                        <a:pt x="180" y="458"/>
                      </a:lnTo>
                      <a:lnTo>
                        <a:pt x="169" y="458"/>
                      </a:lnTo>
                      <a:lnTo>
                        <a:pt x="169" y="469"/>
                      </a:lnTo>
                      <a:lnTo>
                        <a:pt x="169" y="479"/>
                      </a:lnTo>
                      <a:lnTo>
                        <a:pt x="169" y="489"/>
                      </a:lnTo>
                      <a:lnTo>
                        <a:pt x="169" y="501"/>
                      </a:lnTo>
                      <a:lnTo>
                        <a:pt x="158" y="501"/>
                      </a:lnTo>
                      <a:lnTo>
                        <a:pt x="158" y="511"/>
                      </a:lnTo>
                      <a:lnTo>
                        <a:pt x="147" y="511"/>
                      </a:lnTo>
                      <a:lnTo>
                        <a:pt x="134" y="511"/>
                      </a:lnTo>
                      <a:lnTo>
                        <a:pt x="124" y="511"/>
                      </a:lnTo>
                      <a:lnTo>
                        <a:pt x="113" y="511"/>
                      </a:lnTo>
                      <a:lnTo>
                        <a:pt x="102" y="511"/>
                      </a:lnTo>
                      <a:lnTo>
                        <a:pt x="89" y="511"/>
                      </a:lnTo>
                      <a:lnTo>
                        <a:pt x="89" y="522"/>
                      </a:lnTo>
                      <a:lnTo>
                        <a:pt x="78" y="522"/>
                      </a:lnTo>
                      <a:lnTo>
                        <a:pt x="67" y="522"/>
                      </a:lnTo>
                      <a:lnTo>
                        <a:pt x="67" y="532"/>
                      </a:lnTo>
                      <a:lnTo>
                        <a:pt x="44" y="489"/>
                      </a:lnTo>
                      <a:lnTo>
                        <a:pt x="0" y="404"/>
                      </a:lnTo>
                      <a:lnTo>
                        <a:pt x="147" y="351"/>
                      </a:lnTo>
                      <a:lnTo>
                        <a:pt x="158" y="277"/>
                      </a:lnTo>
                      <a:lnTo>
                        <a:pt x="169" y="234"/>
                      </a:lnTo>
                      <a:lnTo>
                        <a:pt x="134" y="202"/>
                      </a:lnTo>
                      <a:lnTo>
                        <a:pt x="134" y="192"/>
                      </a:lnTo>
                      <a:lnTo>
                        <a:pt x="134" y="180"/>
                      </a:lnTo>
                      <a:lnTo>
                        <a:pt x="134" y="169"/>
                      </a:lnTo>
                      <a:lnTo>
                        <a:pt x="147" y="169"/>
                      </a:lnTo>
                      <a:lnTo>
                        <a:pt x="147" y="159"/>
                      </a:lnTo>
                      <a:lnTo>
                        <a:pt x="147" y="149"/>
                      </a:lnTo>
                      <a:lnTo>
                        <a:pt x="147" y="137"/>
                      </a:lnTo>
                      <a:lnTo>
                        <a:pt x="158" y="127"/>
                      </a:lnTo>
                      <a:lnTo>
                        <a:pt x="169" y="127"/>
                      </a:lnTo>
                      <a:lnTo>
                        <a:pt x="169" y="116"/>
                      </a:lnTo>
                      <a:lnTo>
                        <a:pt x="158" y="116"/>
                      </a:lnTo>
                      <a:lnTo>
                        <a:pt x="158" y="106"/>
                      </a:lnTo>
                      <a:lnTo>
                        <a:pt x="158" y="94"/>
                      </a:lnTo>
                      <a:lnTo>
                        <a:pt x="158" y="84"/>
                      </a:lnTo>
                      <a:lnTo>
                        <a:pt x="158" y="74"/>
                      </a:lnTo>
                      <a:lnTo>
                        <a:pt x="169" y="74"/>
                      </a:lnTo>
                      <a:lnTo>
                        <a:pt x="169" y="84"/>
                      </a:lnTo>
                      <a:lnTo>
                        <a:pt x="169" y="94"/>
                      </a:lnTo>
                      <a:lnTo>
                        <a:pt x="180" y="84"/>
                      </a:lnTo>
                      <a:lnTo>
                        <a:pt x="180" y="74"/>
                      </a:lnTo>
                      <a:lnTo>
                        <a:pt x="180" y="84"/>
                      </a:lnTo>
                      <a:lnTo>
                        <a:pt x="193" y="94"/>
                      </a:lnTo>
                      <a:lnTo>
                        <a:pt x="193" y="106"/>
                      </a:lnTo>
                      <a:lnTo>
                        <a:pt x="203" y="106"/>
                      </a:lnTo>
                      <a:lnTo>
                        <a:pt x="203" y="116"/>
                      </a:lnTo>
                      <a:lnTo>
                        <a:pt x="214" y="116"/>
                      </a:lnTo>
                      <a:lnTo>
                        <a:pt x="214" y="127"/>
                      </a:lnTo>
                      <a:lnTo>
                        <a:pt x="225" y="127"/>
                      </a:lnTo>
                      <a:lnTo>
                        <a:pt x="225" y="137"/>
                      </a:lnTo>
                      <a:lnTo>
                        <a:pt x="249" y="137"/>
                      </a:lnTo>
                      <a:lnTo>
                        <a:pt x="260" y="149"/>
                      </a:lnTo>
                      <a:lnTo>
                        <a:pt x="271" y="149"/>
                      </a:lnTo>
                      <a:lnTo>
                        <a:pt x="283" y="149"/>
                      </a:lnTo>
                      <a:lnTo>
                        <a:pt x="294" y="149"/>
                      </a:lnTo>
                      <a:lnTo>
                        <a:pt x="305" y="149"/>
                      </a:lnTo>
                      <a:lnTo>
                        <a:pt x="316" y="159"/>
                      </a:lnTo>
                      <a:lnTo>
                        <a:pt x="316" y="169"/>
                      </a:lnTo>
                      <a:lnTo>
                        <a:pt x="329" y="169"/>
                      </a:lnTo>
                      <a:lnTo>
                        <a:pt x="329" y="180"/>
                      </a:lnTo>
                      <a:lnTo>
                        <a:pt x="329" y="192"/>
                      </a:lnTo>
                      <a:lnTo>
                        <a:pt x="340" y="192"/>
                      </a:lnTo>
                      <a:lnTo>
                        <a:pt x="340" y="202"/>
                      </a:lnTo>
                      <a:lnTo>
                        <a:pt x="351" y="202"/>
                      </a:lnTo>
                      <a:lnTo>
                        <a:pt x="351" y="212"/>
                      </a:lnTo>
                      <a:lnTo>
                        <a:pt x="361" y="212"/>
                      </a:lnTo>
                      <a:lnTo>
                        <a:pt x="372" y="212"/>
                      </a:lnTo>
                      <a:lnTo>
                        <a:pt x="372" y="222"/>
                      </a:lnTo>
                      <a:lnTo>
                        <a:pt x="361" y="234"/>
                      </a:lnTo>
                      <a:lnTo>
                        <a:pt x="361" y="245"/>
                      </a:lnTo>
                      <a:lnTo>
                        <a:pt x="351" y="255"/>
                      </a:lnTo>
                      <a:lnTo>
                        <a:pt x="351" y="265"/>
                      </a:lnTo>
                      <a:lnTo>
                        <a:pt x="340" y="277"/>
                      </a:lnTo>
                      <a:lnTo>
                        <a:pt x="329" y="287"/>
                      </a:lnTo>
                      <a:lnTo>
                        <a:pt x="329" y="298"/>
                      </a:lnTo>
                      <a:lnTo>
                        <a:pt x="316" y="298"/>
                      </a:lnTo>
                      <a:lnTo>
                        <a:pt x="316" y="308"/>
                      </a:lnTo>
                      <a:lnTo>
                        <a:pt x="329" y="308"/>
                      </a:lnTo>
                      <a:lnTo>
                        <a:pt x="316" y="308"/>
                      </a:lnTo>
                      <a:lnTo>
                        <a:pt x="316" y="318"/>
                      </a:lnTo>
                      <a:lnTo>
                        <a:pt x="305" y="330"/>
                      </a:lnTo>
                      <a:lnTo>
                        <a:pt x="305" y="330"/>
                      </a:lnTo>
                      <a:close/>
                      <a:moveTo>
                        <a:pt x="316" y="340"/>
                      </a:moveTo>
                      <a:lnTo>
                        <a:pt x="316" y="330"/>
                      </a:lnTo>
                      <a:lnTo>
                        <a:pt x="329" y="318"/>
                      </a:lnTo>
                      <a:lnTo>
                        <a:pt x="329" y="308"/>
                      </a:lnTo>
                      <a:lnTo>
                        <a:pt x="340" y="318"/>
                      </a:lnTo>
                      <a:lnTo>
                        <a:pt x="329" y="318"/>
                      </a:lnTo>
                      <a:lnTo>
                        <a:pt x="329" y="330"/>
                      </a:lnTo>
                      <a:lnTo>
                        <a:pt x="329" y="340"/>
                      </a:lnTo>
                      <a:lnTo>
                        <a:pt x="316" y="340"/>
                      </a:lnTo>
                      <a:lnTo>
                        <a:pt x="316" y="34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7526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52"/>
                <p:cNvSpPr>
                  <a:spLocks/>
                </p:cNvSpPr>
                <p:nvPr/>
              </p:nvSpPr>
              <p:spPr bwMode="auto">
                <a:xfrm>
                  <a:off x="4561" y="2381"/>
                  <a:ext cx="815" cy="601"/>
                </a:xfrm>
                <a:custGeom>
                  <a:avLst/>
                  <a:gdLst/>
                  <a:ahLst/>
                  <a:cxnLst>
                    <a:cxn ang="0">
                      <a:pos x="182" y="395"/>
                    </a:cxn>
                    <a:cxn ang="0">
                      <a:pos x="262" y="383"/>
                    </a:cxn>
                    <a:cxn ang="0">
                      <a:pos x="262" y="340"/>
                    </a:cxn>
                    <a:cxn ang="0">
                      <a:pos x="284" y="310"/>
                    </a:cxn>
                    <a:cxn ang="0">
                      <a:pos x="307" y="289"/>
                    </a:cxn>
                    <a:cxn ang="0">
                      <a:pos x="364" y="289"/>
                    </a:cxn>
                    <a:cxn ang="0">
                      <a:pos x="385" y="234"/>
                    </a:cxn>
                    <a:cxn ang="0">
                      <a:pos x="420" y="204"/>
                    </a:cxn>
                    <a:cxn ang="0">
                      <a:pos x="409" y="161"/>
                    </a:cxn>
                    <a:cxn ang="0">
                      <a:pos x="454" y="139"/>
                    </a:cxn>
                    <a:cxn ang="0">
                      <a:pos x="454" y="96"/>
                    </a:cxn>
                    <a:cxn ang="0">
                      <a:pos x="442" y="53"/>
                    </a:cxn>
                    <a:cxn ang="0">
                      <a:pos x="442" y="33"/>
                    </a:cxn>
                    <a:cxn ang="0">
                      <a:pos x="500" y="10"/>
                    </a:cxn>
                    <a:cxn ang="0">
                      <a:pos x="556" y="10"/>
                    </a:cxn>
                    <a:cxn ang="0">
                      <a:pos x="612" y="0"/>
                    </a:cxn>
                    <a:cxn ang="0">
                      <a:pos x="647" y="33"/>
                    </a:cxn>
                    <a:cxn ang="0">
                      <a:pos x="679" y="65"/>
                    </a:cxn>
                    <a:cxn ang="0">
                      <a:pos x="714" y="75"/>
                    </a:cxn>
                    <a:cxn ang="0">
                      <a:pos x="725" y="96"/>
                    </a:cxn>
                    <a:cxn ang="0">
                      <a:pos x="714" y="118"/>
                    </a:cxn>
                    <a:cxn ang="0">
                      <a:pos x="658" y="128"/>
                    </a:cxn>
                    <a:cxn ang="0">
                      <a:pos x="578" y="118"/>
                    </a:cxn>
                    <a:cxn ang="0">
                      <a:pos x="601" y="161"/>
                    </a:cxn>
                    <a:cxn ang="0">
                      <a:pos x="601" y="204"/>
                    </a:cxn>
                    <a:cxn ang="0">
                      <a:pos x="647" y="234"/>
                    </a:cxn>
                    <a:cxn ang="0">
                      <a:pos x="679" y="267"/>
                    </a:cxn>
                    <a:cxn ang="0">
                      <a:pos x="658" y="299"/>
                    </a:cxn>
                    <a:cxn ang="0">
                      <a:pos x="658" y="320"/>
                    </a:cxn>
                    <a:cxn ang="0">
                      <a:pos x="636" y="363"/>
                    </a:cxn>
                    <a:cxn ang="0">
                      <a:pos x="601" y="426"/>
                    </a:cxn>
                    <a:cxn ang="0">
                      <a:pos x="567" y="469"/>
                    </a:cxn>
                    <a:cxn ang="0">
                      <a:pos x="511" y="501"/>
                    </a:cxn>
                    <a:cxn ang="0">
                      <a:pos x="476" y="501"/>
                    </a:cxn>
                    <a:cxn ang="0">
                      <a:pos x="454" y="554"/>
                    </a:cxn>
                    <a:cxn ang="0">
                      <a:pos x="487" y="587"/>
                    </a:cxn>
                    <a:cxn ang="0">
                      <a:pos x="521" y="629"/>
                    </a:cxn>
                    <a:cxn ang="0">
                      <a:pos x="545" y="672"/>
                    </a:cxn>
                    <a:cxn ang="0">
                      <a:pos x="511" y="682"/>
                    </a:cxn>
                    <a:cxn ang="0">
                      <a:pos x="465" y="682"/>
                    </a:cxn>
                    <a:cxn ang="0">
                      <a:pos x="442" y="703"/>
                    </a:cxn>
                    <a:cxn ang="0">
                      <a:pos x="409" y="715"/>
                    </a:cxn>
                    <a:cxn ang="0">
                      <a:pos x="385" y="703"/>
                    </a:cxn>
                    <a:cxn ang="0">
                      <a:pos x="351" y="660"/>
                    </a:cxn>
                    <a:cxn ang="0">
                      <a:pos x="329" y="629"/>
                    </a:cxn>
                    <a:cxn ang="0">
                      <a:pos x="307" y="617"/>
                    </a:cxn>
                    <a:cxn ang="0">
                      <a:pos x="262" y="617"/>
                    </a:cxn>
                    <a:cxn ang="0">
                      <a:pos x="227" y="629"/>
                    </a:cxn>
                    <a:cxn ang="0">
                      <a:pos x="193" y="629"/>
                    </a:cxn>
                    <a:cxn ang="0">
                      <a:pos x="147" y="629"/>
                    </a:cxn>
                    <a:cxn ang="0">
                      <a:pos x="91" y="640"/>
                    </a:cxn>
                    <a:cxn ang="0">
                      <a:pos x="80" y="607"/>
                    </a:cxn>
                    <a:cxn ang="0">
                      <a:pos x="102" y="566"/>
                    </a:cxn>
                    <a:cxn ang="0">
                      <a:pos x="147" y="554"/>
                    </a:cxn>
                    <a:cxn ang="0">
                      <a:pos x="126" y="511"/>
                    </a:cxn>
                    <a:cxn ang="0">
                      <a:pos x="91" y="458"/>
                    </a:cxn>
                    <a:cxn ang="0">
                      <a:pos x="46" y="438"/>
                    </a:cxn>
                    <a:cxn ang="0">
                      <a:pos x="0" y="383"/>
                    </a:cxn>
                    <a:cxn ang="0">
                      <a:pos x="91" y="405"/>
                    </a:cxn>
                  </a:cxnLst>
                  <a:rect l="0" t="0" r="r" b="b"/>
                  <a:pathLst>
                    <a:path w="748" h="715">
                      <a:moveTo>
                        <a:pt x="126" y="405"/>
                      </a:moveTo>
                      <a:lnTo>
                        <a:pt x="137" y="405"/>
                      </a:lnTo>
                      <a:lnTo>
                        <a:pt x="147" y="405"/>
                      </a:lnTo>
                      <a:lnTo>
                        <a:pt x="158" y="405"/>
                      </a:lnTo>
                      <a:lnTo>
                        <a:pt x="171" y="405"/>
                      </a:lnTo>
                      <a:lnTo>
                        <a:pt x="182" y="395"/>
                      </a:lnTo>
                      <a:lnTo>
                        <a:pt x="193" y="395"/>
                      </a:lnTo>
                      <a:lnTo>
                        <a:pt x="204" y="395"/>
                      </a:lnTo>
                      <a:lnTo>
                        <a:pt x="216" y="395"/>
                      </a:lnTo>
                      <a:lnTo>
                        <a:pt x="238" y="395"/>
                      </a:lnTo>
                      <a:lnTo>
                        <a:pt x="249" y="383"/>
                      </a:lnTo>
                      <a:lnTo>
                        <a:pt x="262" y="383"/>
                      </a:lnTo>
                      <a:lnTo>
                        <a:pt x="273" y="383"/>
                      </a:lnTo>
                      <a:lnTo>
                        <a:pt x="273" y="373"/>
                      </a:lnTo>
                      <a:lnTo>
                        <a:pt x="262" y="373"/>
                      </a:lnTo>
                      <a:lnTo>
                        <a:pt x="262" y="363"/>
                      </a:lnTo>
                      <a:lnTo>
                        <a:pt x="262" y="352"/>
                      </a:lnTo>
                      <a:lnTo>
                        <a:pt x="262" y="340"/>
                      </a:lnTo>
                      <a:lnTo>
                        <a:pt x="262" y="320"/>
                      </a:lnTo>
                      <a:lnTo>
                        <a:pt x="273" y="320"/>
                      </a:lnTo>
                      <a:lnTo>
                        <a:pt x="273" y="310"/>
                      </a:lnTo>
                      <a:lnTo>
                        <a:pt x="284" y="310"/>
                      </a:lnTo>
                      <a:lnTo>
                        <a:pt x="284" y="299"/>
                      </a:lnTo>
                      <a:lnTo>
                        <a:pt x="284" y="310"/>
                      </a:lnTo>
                      <a:lnTo>
                        <a:pt x="295" y="310"/>
                      </a:lnTo>
                      <a:lnTo>
                        <a:pt x="307" y="310"/>
                      </a:lnTo>
                      <a:lnTo>
                        <a:pt x="318" y="310"/>
                      </a:lnTo>
                      <a:lnTo>
                        <a:pt x="329" y="299"/>
                      </a:lnTo>
                      <a:lnTo>
                        <a:pt x="318" y="299"/>
                      </a:lnTo>
                      <a:lnTo>
                        <a:pt x="307" y="289"/>
                      </a:lnTo>
                      <a:lnTo>
                        <a:pt x="318" y="289"/>
                      </a:lnTo>
                      <a:lnTo>
                        <a:pt x="329" y="289"/>
                      </a:lnTo>
                      <a:lnTo>
                        <a:pt x="340" y="277"/>
                      </a:lnTo>
                      <a:lnTo>
                        <a:pt x="351" y="277"/>
                      </a:lnTo>
                      <a:lnTo>
                        <a:pt x="364" y="277"/>
                      </a:lnTo>
                      <a:lnTo>
                        <a:pt x="364" y="289"/>
                      </a:lnTo>
                      <a:lnTo>
                        <a:pt x="374" y="289"/>
                      </a:lnTo>
                      <a:lnTo>
                        <a:pt x="385" y="277"/>
                      </a:lnTo>
                      <a:lnTo>
                        <a:pt x="385" y="267"/>
                      </a:lnTo>
                      <a:lnTo>
                        <a:pt x="385" y="257"/>
                      </a:lnTo>
                      <a:lnTo>
                        <a:pt x="385" y="246"/>
                      </a:lnTo>
                      <a:lnTo>
                        <a:pt x="385" y="234"/>
                      </a:lnTo>
                      <a:lnTo>
                        <a:pt x="385" y="224"/>
                      </a:lnTo>
                      <a:lnTo>
                        <a:pt x="385" y="214"/>
                      </a:lnTo>
                      <a:lnTo>
                        <a:pt x="396" y="214"/>
                      </a:lnTo>
                      <a:lnTo>
                        <a:pt x="409" y="214"/>
                      </a:lnTo>
                      <a:lnTo>
                        <a:pt x="409" y="204"/>
                      </a:lnTo>
                      <a:lnTo>
                        <a:pt x="420" y="204"/>
                      </a:lnTo>
                      <a:lnTo>
                        <a:pt x="420" y="192"/>
                      </a:lnTo>
                      <a:lnTo>
                        <a:pt x="409" y="181"/>
                      </a:lnTo>
                      <a:lnTo>
                        <a:pt x="409" y="171"/>
                      </a:lnTo>
                      <a:lnTo>
                        <a:pt x="396" y="171"/>
                      </a:lnTo>
                      <a:lnTo>
                        <a:pt x="396" y="161"/>
                      </a:lnTo>
                      <a:lnTo>
                        <a:pt x="409" y="161"/>
                      </a:lnTo>
                      <a:lnTo>
                        <a:pt x="420" y="161"/>
                      </a:lnTo>
                      <a:lnTo>
                        <a:pt x="431" y="161"/>
                      </a:lnTo>
                      <a:lnTo>
                        <a:pt x="442" y="161"/>
                      </a:lnTo>
                      <a:lnTo>
                        <a:pt x="454" y="161"/>
                      </a:lnTo>
                      <a:lnTo>
                        <a:pt x="454" y="149"/>
                      </a:lnTo>
                      <a:lnTo>
                        <a:pt x="454" y="139"/>
                      </a:lnTo>
                      <a:lnTo>
                        <a:pt x="442" y="139"/>
                      </a:lnTo>
                      <a:lnTo>
                        <a:pt x="442" y="128"/>
                      </a:lnTo>
                      <a:lnTo>
                        <a:pt x="442" y="118"/>
                      </a:lnTo>
                      <a:lnTo>
                        <a:pt x="454" y="118"/>
                      </a:lnTo>
                      <a:lnTo>
                        <a:pt x="454" y="106"/>
                      </a:lnTo>
                      <a:lnTo>
                        <a:pt x="454" y="96"/>
                      </a:lnTo>
                      <a:lnTo>
                        <a:pt x="454" y="86"/>
                      </a:lnTo>
                      <a:lnTo>
                        <a:pt x="454" y="75"/>
                      </a:lnTo>
                      <a:lnTo>
                        <a:pt x="442" y="75"/>
                      </a:lnTo>
                      <a:lnTo>
                        <a:pt x="454" y="65"/>
                      </a:lnTo>
                      <a:lnTo>
                        <a:pt x="442" y="65"/>
                      </a:lnTo>
                      <a:lnTo>
                        <a:pt x="442" y="53"/>
                      </a:lnTo>
                      <a:lnTo>
                        <a:pt x="431" y="53"/>
                      </a:lnTo>
                      <a:lnTo>
                        <a:pt x="431" y="43"/>
                      </a:lnTo>
                      <a:lnTo>
                        <a:pt x="431" y="33"/>
                      </a:lnTo>
                      <a:lnTo>
                        <a:pt x="442" y="33"/>
                      </a:lnTo>
                      <a:lnTo>
                        <a:pt x="442" y="22"/>
                      </a:lnTo>
                      <a:lnTo>
                        <a:pt x="442" y="33"/>
                      </a:lnTo>
                      <a:lnTo>
                        <a:pt x="454" y="22"/>
                      </a:lnTo>
                      <a:lnTo>
                        <a:pt x="465" y="22"/>
                      </a:lnTo>
                      <a:lnTo>
                        <a:pt x="465" y="10"/>
                      </a:lnTo>
                      <a:lnTo>
                        <a:pt x="476" y="10"/>
                      </a:lnTo>
                      <a:lnTo>
                        <a:pt x="487" y="10"/>
                      </a:lnTo>
                      <a:lnTo>
                        <a:pt x="500" y="10"/>
                      </a:lnTo>
                      <a:lnTo>
                        <a:pt x="500" y="0"/>
                      </a:lnTo>
                      <a:lnTo>
                        <a:pt x="521" y="0"/>
                      </a:lnTo>
                      <a:lnTo>
                        <a:pt x="532" y="0"/>
                      </a:lnTo>
                      <a:lnTo>
                        <a:pt x="545" y="0"/>
                      </a:lnTo>
                      <a:lnTo>
                        <a:pt x="545" y="10"/>
                      </a:lnTo>
                      <a:lnTo>
                        <a:pt x="556" y="10"/>
                      </a:lnTo>
                      <a:lnTo>
                        <a:pt x="556" y="0"/>
                      </a:lnTo>
                      <a:lnTo>
                        <a:pt x="567" y="0"/>
                      </a:lnTo>
                      <a:lnTo>
                        <a:pt x="578" y="0"/>
                      </a:lnTo>
                      <a:lnTo>
                        <a:pt x="590" y="0"/>
                      </a:lnTo>
                      <a:lnTo>
                        <a:pt x="601" y="0"/>
                      </a:lnTo>
                      <a:lnTo>
                        <a:pt x="612" y="0"/>
                      </a:lnTo>
                      <a:lnTo>
                        <a:pt x="612" y="10"/>
                      </a:lnTo>
                      <a:lnTo>
                        <a:pt x="623" y="10"/>
                      </a:lnTo>
                      <a:lnTo>
                        <a:pt x="636" y="10"/>
                      </a:lnTo>
                      <a:lnTo>
                        <a:pt x="636" y="22"/>
                      </a:lnTo>
                      <a:lnTo>
                        <a:pt x="647" y="22"/>
                      </a:lnTo>
                      <a:lnTo>
                        <a:pt x="647" y="33"/>
                      </a:lnTo>
                      <a:lnTo>
                        <a:pt x="658" y="43"/>
                      </a:lnTo>
                      <a:lnTo>
                        <a:pt x="647" y="43"/>
                      </a:lnTo>
                      <a:lnTo>
                        <a:pt x="658" y="53"/>
                      </a:lnTo>
                      <a:lnTo>
                        <a:pt x="669" y="53"/>
                      </a:lnTo>
                      <a:lnTo>
                        <a:pt x="669" y="65"/>
                      </a:lnTo>
                      <a:lnTo>
                        <a:pt x="679" y="65"/>
                      </a:lnTo>
                      <a:lnTo>
                        <a:pt x="679" y="53"/>
                      </a:lnTo>
                      <a:lnTo>
                        <a:pt x="679" y="65"/>
                      </a:lnTo>
                      <a:lnTo>
                        <a:pt x="690" y="65"/>
                      </a:lnTo>
                      <a:lnTo>
                        <a:pt x="690" y="75"/>
                      </a:lnTo>
                      <a:lnTo>
                        <a:pt x="703" y="75"/>
                      </a:lnTo>
                      <a:lnTo>
                        <a:pt x="714" y="75"/>
                      </a:lnTo>
                      <a:lnTo>
                        <a:pt x="725" y="75"/>
                      </a:lnTo>
                      <a:lnTo>
                        <a:pt x="736" y="75"/>
                      </a:lnTo>
                      <a:lnTo>
                        <a:pt x="748" y="86"/>
                      </a:lnTo>
                      <a:lnTo>
                        <a:pt x="748" y="75"/>
                      </a:lnTo>
                      <a:lnTo>
                        <a:pt x="736" y="86"/>
                      </a:lnTo>
                      <a:lnTo>
                        <a:pt x="725" y="96"/>
                      </a:lnTo>
                      <a:lnTo>
                        <a:pt x="714" y="96"/>
                      </a:lnTo>
                      <a:lnTo>
                        <a:pt x="725" y="106"/>
                      </a:lnTo>
                      <a:lnTo>
                        <a:pt x="714" y="106"/>
                      </a:lnTo>
                      <a:lnTo>
                        <a:pt x="714" y="118"/>
                      </a:lnTo>
                      <a:lnTo>
                        <a:pt x="714" y="128"/>
                      </a:lnTo>
                      <a:lnTo>
                        <a:pt x="714" y="118"/>
                      </a:lnTo>
                      <a:lnTo>
                        <a:pt x="703" y="118"/>
                      </a:lnTo>
                      <a:lnTo>
                        <a:pt x="690" y="118"/>
                      </a:lnTo>
                      <a:lnTo>
                        <a:pt x="690" y="128"/>
                      </a:lnTo>
                      <a:lnTo>
                        <a:pt x="679" y="128"/>
                      </a:lnTo>
                      <a:lnTo>
                        <a:pt x="669" y="128"/>
                      </a:lnTo>
                      <a:lnTo>
                        <a:pt x="658" y="128"/>
                      </a:lnTo>
                      <a:lnTo>
                        <a:pt x="647" y="128"/>
                      </a:lnTo>
                      <a:lnTo>
                        <a:pt x="636" y="128"/>
                      </a:lnTo>
                      <a:lnTo>
                        <a:pt x="612" y="118"/>
                      </a:lnTo>
                      <a:lnTo>
                        <a:pt x="601" y="118"/>
                      </a:lnTo>
                      <a:lnTo>
                        <a:pt x="590" y="118"/>
                      </a:lnTo>
                      <a:lnTo>
                        <a:pt x="578" y="118"/>
                      </a:lnTo>
                      <a:lnTo>
                        <a:pt x="578" y="128"/>
                      </a:lnTo>
                      <a:lnTo>
                        <a:pt x="578" y="139"/>
                      </a:lnTo>
                      <a:lnTo>
                        <a:pt x="590" y="149"/>
                      </a:lnTo>
                      <a:lnTo>
                        <a:pt x="578" y="149"/>
                      </a:lnTo>
                      <a:lnTo>
                        <a:pt x="590" y="161"/>
                      </a:lnTo>
                      <a:lnTo>
                        <a:pt x="601" y="161"/>
                      </a:lnTo>
                      <a:lnTo>
                        <a:pt x="601" y="171"/>
                      </a:lnTo>
                      <a:lnTo>
                        <a:pt x="590" y="171"/>
                      </a:lnTo>
                      <a:lnTo>
                        <a:pt x="590" y="181"/>
                      </a:lnTo>
                      <a:lnTo>
                        <a:pt x="601" y="181"/>
                      </a:lnTo>
                      <a:lnTo>
                        <a:pt x="601" y="192"/>
                      </a:lnTo>
                      <a:lnTo>
                        <a:pt x="601" y="204"/>
                      </a:lnTo>
                      <a:lnTo>
                        <a:pt x="612" y="214"/>
                      </a:lnTo>
                      <a:lnTo>
                        <a:pt x="623" y="214"/>
                      </a:lnTo>
                      <a:lnTo>
                        <a:pt x="623" y="224"/>
                      </a:lnTo>
                      <a:lnTo>
                        <a:pt x="636" y="224"/>
                      </a:lnTo>
                      <a:lnTo>
                        <a:pt x="636" y="234"/>
                      </a:lnTo>
                      <a:lnTo>
                        <a:pt x="647" y="234"/>
                      </a:lnTo>
                      <a:lnTo>
                        <a:pt x="647" y="246"/>
                      </a:lnTo>
                      <a:lnTo>
                        <a:pt x="658" y="246"/>
                      </a:lnTo>
                      <a:lnTo>
                        <a:pt x="669" y="246"/>
                      </a:lnTo>
                      <a:lnTo>
                        <a:pt x="679" y="246"/>
                      </a:lnTo>
                      <a:lnTo>
                        <a:pt x="679" y="257"/>
                      </a:lnTo>
                      <a:lnTo>
                        <a:pt x="679" y="267"/>
                      </a:lnTo>
                      <a:lnTo>
                        <a:pt x="669" y="267"/>
                      </a:lnTo>
                      <a:lnTo>
                        <a:pt x="658" y="267"/>
                      </a:lnTo>
                      <a:lnTo>
                        <a:pt x="647" y="267"/>
                      </a:lnTo>
                      <a:lnTo>
                        <a:pt x="647" y="277"/>
                      </a:lnTo>
                      <a:lnTo>
                        <a:pt x="647" y="289"/>
                      </a:lnTo>
                      <a:lnTo>
                        <a:pt x="658" y="299"/>
                      </a:lnTo>
                      <a:lnTo>
                        <a:pt x="647" y="299"/>
                      </a:lnTo>
                      <a:lnTo>
                        <a:pt x="647" y="310"/>
                      </a:lnTo>
                      <a:lnTo>
                        <a:pt x="658" y="310"/>
                      </a:lnTo>
                      <a:lnTo>
                        <a:pt x="658" y="320"/>
                      </a:lnTo>
                      <a:lnTo>
                        <a:pt x="658" y="310"/>
                      </a:lnTo>
                      <a:lnTo>
                        <a:pt x="658" y="320"/>
                      </a:lnTo>
                      <a:lnTo>
                        <a:pt x="647" y="332"/>
                      </a:lnTo>
                      <a:lnTo>
                        <a:pt x="636" y="340"/>
                      </a:lnTo>
                      <a:lnTo>
                        <a:pt x="636" y="352"/>
                      </a:lnTo>
                      <a:lnTo>
                        <a:pt x="623" y="352"/>
                      </a:lnTo>
                      <a:lnTo>
                        <a:pt x="636" y="352"/>
                      </a:lnTo>
                      <a:lnTo>
                        <a:pt x="636" y="363"/>
                      </a:lnTo>
                      <a:lnTo>
                        <a:pt x="623" y="373"/>
                      </a:lnTo>
                      <a:lnTo>
                        <a:pt x="612" y="373"/>
                      </a:lnTo>
                      <a:lnTo>
                        <a:pt x="612" y="383"/>
                      </a:lnTo>
                      <a:lnTo>
                        <a:pt x="612" y="395"/>
                      </a:lnTo>
                      <a:lnTo>
                        <a:pt x="601" y="416"/>
                      </a:lnTo>
                      <a:lnTo>
                        <a:pt x="601" y="426"/>
                      </a:lnTo>
                      <a:lnTo>
                        <a:pt x="590" y="426"/>
                      </a:lnTo>
                      <a:lnTo>
                        <a:pt x="590" y="438"/>
                      </a:lnTo>
                      <a:lnTo>
                        <a:pt x="578" y="438"/>
                      </a:lnTo>
                      <a:lnTo>
                        <a:pt x="567" y="448"/>
                      </a:lnTo>
                      <a:lnTo>
                        <a:pt x="567" y="458"/>
                      </a:lnTo>
                      <a:lnTo>
                        <a:pt x="567" y="469"/>
                      </a:lnTo>
                      <a:lnTo>
                        <a:pt x="556" y="469"/>
                      </a:lnTo>
                      <a:lnTo>
                        <a:pt x="556" y="481"/>
                      </a:lnTo>
                      <a:lnTo>
                        <a:pt x="545" y="491"/>
                      </a:lnTo>
                      <a:lnTo>
                        <a:pt x="532" y="491"/>
                      </a:lnTo>
                      <a:lnTo>
                        <a:pt x="521" y="491"/>
                      </a:lnTo>
                      <a:lnTo>
                        <a:pt x="511" y="501"/>
                      </a:lnTo>
                      <a:lnTo>
                        <a:pt x="500" y="501"/>
                      </a:lnTo>
                      <a:lnTo>
                        <a:pt x="500" y="491"/>
                      </a:lnTo>
                      <a:lnTo>
                        <a:pt x="500" y="481"/>
                      </a:lnTo>
                      <a:lnTo>
                        <a:pt x="487" y="481"/>
                      </a:lnTo>
                      <a:lnTo>
                        <a:pt x="476" y="491"/>
                      </a:lnTo>
                      <a:lnTo>
                        <a:pt x="476" y="501"/>
                      </a:lnTo>
                      <a:lnTo>
                        <a:pt x="465" y="511"/>
                      </a:lnTo>
                      <a:lnTo>
                        <a:pt x="465" y="523"/>
                      </a:lnTo>
                      <a:lnTo>
                        <a:pt x="454" y="523"/>
                      </a:lnTo>
                      <a:lnTo>
                        <a:pt x="454" y="534"/>
                      </a:lnTo>
                      <a:lnTo>
                        <a:pt x="454" y="544"/>
                      </a:lnTo>
                      <a:lnTo>
                        <a:pt x="454" y="554"/>
                      </a:lnTo>
                      <a:lnTo>
                        <a:pt x="465" y="554"/>
                      </a:lnTo>
                      <a:lnTo>
                        <a:pt x="476" y="554"/>
                      </a:lnTo>
                      <a:lnTo>
                        <a:pt x="487" y="554"/>
                      </a:lnTo>
                      <a:lnTo>
                        <a:pt x="487" y="566"/>
                      </a:lnTo>
                      <a:lnTo>
                        <a:pt x="487" y="576"/>
                      </a:lnTo>
                      <a:lnTo>
                        <a:pt x="487" y="587"/>
                      </a:lnTo>
                      <a:lnTo>
                        <a:pt x="487" y="597"/>
                      </a:lnTo>
                      <a:lnTo>
                        <a:pt x="500" y="607"/>
                      </a:lnTo>
                      <a:lnTo>
                        <a:pt x="511" y="607"/>
                      </a:lnTo>
                      <a:lnTo>
                        <a:pt x="521" y="607"/>
                      </a:lnTo>
                      <a:lnTo>
                        <a:pt x="521" y="617"/>
                      </a:lnTo>
                      <a:lnTo>
                        <a:pt x="521" y="629"/>
                      </a:lnTo>
                      <a:lnTo>
                        <a:pt x="532" y="629"/>
                      </a:lnTo>
                      <a:lnTo>
                        <a:pt x="532" y="640"/>
                      </a:lnTo>
                      <a:lnTo>
                        <a:pt x="532" y="650"/>
                      </a:lnTo>
                      <a:lnTo>
                        <a:pt x="545" y="650"/>
                      </a:lnTo>
                      <a:lnTo>
                        <a:pt x="545" y="660"/>
                      </a:lnTo>
                      <a:lnTo>
                        <a:pt x="545" y="672"/>
                      </a:lnTo>
                      <a:lnTo>
                        <a:pt x="556" y="672"/>
                      </a:lnTo>
                      <a:lnTo>
                        <a:pt x="545" y="682"/>
                      </a:lnTo>
                      <a:lnTo>
                        <a:pt x="532" y="682"/>
                      </a:lnTo>
                      <a:lnTo>
                        <a:pt x="521" y="682"/>
                      </a:lnTo>
                      <a:lnTo>
                        <a:pt x="521" y="672"/>
                      </a:lnTo>
                      <a:lnTo>
                        <a:pt x="511" y="682"/>
                      </a:lnTo>
                      <a:lnTo>
                        <a:pt x="500" y="682"/>
                      </a:lnTo>
                      <a:lnTo>
                        <a:pt x="500" y="693"/>
                      </a:lnTo>
                      <a:lnTo>
                        <a:pt x="487" y="693"/>
                      </a:lnTo>
                      <a:lnTo>
                        <a:pt x="487" y="682"/>
                      </a:lnTo>
                      <a:lnTo>
                        <a:pt x="476" y="682"/>
                      </a:lnTo>
                      <a:lnTo>
                        <a:pt x="465" y="682"/>
                      </a:lnTo>
                      <a:lnTo>
                        <a:pt x="454" y="682"/>
                      </a:lnTo>
                      <a:lnTo>
                        <a:pt x="442" y="682"/>
                      </a:lnTo>
                      <a:lnTo>
                        <a:pt x="431" y="682"/>
                      </a:lnTo>
                      <a:lnTo>
                        <a:pt x="431" y="693"/>
                      </a:lnTo>
                      <a:lnTo>
                        <a:pt x="442" y="693"/>
                      </a:lnTo>
                      <a:lnTo>
                        <a:pt x="442" y="703"/>
                      </a:lnTo>
                      <a:lnTo>
                        <a:pt x="431" y="703"/>
                      </a:lnTo>
                      <a:lnTo>
                        <a:pt x="420" y="703"/>
                      </a:lnTo>
                      <a:lnTo>
                        <a:pt x="409" y="703"/>
                      </a:lnTo>
                      <a:lnTo>
                        <a:pt x="409" y="715"/>
                      </a:lnTo>
                      <a:lnTo>
                        <a:pt x="409" y="703"/>
                      </a:lnTo>
                      <a:lnTo>
                        <a:pt x="409" y="715"/>
                      </a:lnTo>
                      <a:lnTo>
                        <a:pt x="409" y="703"/>
                      </a:lnTo>
                      <a:lnTo>
                        <a:pt x="396" y="703"/>
                      </a:lnTo>
                      <a:lnTo>
                        <a:pt x="409" y="703"/>
                      </a:lnTo>
                      <a:lnTo>
                        <a:pt x="396" y="715"/>
                      </a:lnTo>
                      <a:lnTo>
                        <a:pt x="396" y="703"/>
                      </a:lnTo>
                      <a:lnTo>
                        <a:pt x="385" y="703"/>
                      </a:lnTo>
                      <a:lnTo>
                        <a:pt x="374" y="703"/>
                      </a:lnTo>
                      <a:lnTo>
                        <a:pt x="374" y="693"/>
                      </a:lnTo>
                      <a:lnTo>
                        <a:pt x="364" y="693"/>
                      </a:lnTo>
                      <a:lnTo>
                        <a:pt x="364" y="682"/>
                      </a:lnTo>
                      <a:lnTo>
                        <a:pt x="364" y="672"/>
                      </a:lnTo>
                      <a:lnTo>
                        <a:pt x="351" y="660"/>
                      </a:lnTo>
                      <a:lnTo>
                        <a:pt x="364" y="660"/>
                      </a:lnTo>
                      <a:lnTo>
                        <a:pt x="351" y="650"/>
                      </a:lnTo>
                      <a:lnTo>
                        <a:pt x="340" y="650"/>
                      </a:lnTo>
                      <a:lnTo>
                        <a:pt x="329" y="650"/>
                      </a:lnTo>
                      <a:lnTo>
                        <a:pt x="329" y="640"/>
                      </a:lnTo>
                      <a:lnTo>
                        <a:pt x="329" y="629"/>
                      </a:lnTo>
                      <a:lnTo>
                        <a:pt x="318" y="629"/>
                      </a:lnTo>
                      <a:lnTo>
                        <a:pt x="318" y="617"/>
                      </a:lnTo>
                      <a:lnTo>
                        <a:pt x="307" y="607"/>
                      </a:lnTo>
                      <a:lnTo>
                        <a:pt x="295" y="607"/>
                      </a:lnTo>
                      <a:lnTo>
                        <a:pt x="295" y="617"/>
                      </a:lnTo>
                      <a:lnTo>
                        <a:pt x="307" y="617"/>
                      </a:lnTo>
                      <a:lnTo>
                        <a:pt x="318" y="617"/>
                      </a:lnTo>
                      <a:lnTo>
                        <a:pt x="307" y="617"/>
                      </a:lnTo>
                      <a:lnTo>
                        <a:pt x="295" y="617"/>
                      </a:lnTo>
                      <a:lnTo>
                        <a:pt x="284" y="617"/>
                      </a:lnTo>
                      <a:lnTo>
                        <a:pt x="273" y="629"/>
                      </a:lnTo>
                      <a:lnTo>
                        <a:pt x="262" y="617"/>
                      </a:lnTo>
                      <a:lnTo>
                        <a:pt x="249" y="617"/>
                      </a:lnTo>
                      <a:lnTo>
                        <a:pt x="249" y="629"/>
                      </a:lnTo>
                      <a:lnTo>
                        <a:pt x="238" y="629"/>
                      </a:lnTo>
                      <a:lnTo>
                        <a:pt x="227" y="629"/>
                      </a:lnTo>
                      <a:lnTo>
                        <a:pt x="227" y="640"/>
                      </a:lnTo>
                      <a:lnTo>
                        <a:pt x="227" y="629"/>
                      </a:lnTo>
                      <a:lnTo>
                        <a:pt x="216" y="629"/>
                      </a:lnTo>
                      <a:lnTo>
                        <a:pt x="204" y="629"/>
                      </a:lnTo>
                      <a:lnTo>
                        <a:pt x="193" y="617"/>
                      </a:lnTo>
                      <a:lnTo>
                        <a:pt x="204" y="617"/>
                      </a:lnTo>
                      <a:lnTo>
                        <a:pt x="193" y="617"/>
                      </a:lnTo>
                      <a:lnTo>
                        <a:pt x="193" y="629"/>
                      </a:lnTo>
                      <a:lnTo>
                        <a:pt x="182" y="629"/>
                      </a:lnTo>
                      <a:lnTo>
                        <a:pt x="182" y="617"/>
                      </a:lnTo>
                      <a:lnTo>
                        <a:pt x="171" y="617"/>
                      </a:lnTo>
                      <a:lnTo>
                        <a:pt x="171" y="629"/>
                      </a:lnTo>
                      <a:lnTo>
                        <a:pt x="158" y="629"/>
                      </a:lnTo>
                      <a:lnTo>
                        <a:pt x="147" y="629"/>
                      </a:lnTo>
                      <a:lnTo>
                        <a:pt x="137" y="629"/>
                      </a:lnTo>
                      <a:lnTo>
                        <a:pt x="126" y="629"/>
                      </a:lnTo>
                      <a:lnTo>
                        <a:pt x="113" y="629"/>
                      </a:lnTo>
                      <a:lnTo>
                        <a:pt x="102" y="629"/>
                      </a:lnTo>
                      <a:lnTo>
                        <a:pt x="102" y="640"/>
                      </a:lnTo>
                      <a:lnTo>
                        <a:pt x="91" y="640"/>
                      </a:lnTo>
                      <a:lnTo>
                        <a:pt x="80" y="640"/>
                      </a:lnTo>
                      <a:lnTo>
                        <a:pt x="91" y="640"/>
                      </a:lnTo>
                      <a:lnTo>
                        <a:pt x="91" y="629"/>
                      </a:lnTo>
                      <a:lnTo>
                        <a:pt x="80" y="629"/>
                      </a:lnTo>
                      <a:lnTo>
                        <a:pt x="80" y="617"/>
                      </a:lnTo>
                      <a:lnTo>
                        <a:pt x="80" y="607"/>
                      </a:lnTo>
                      <a:lnTo>
                        <a:pt x="80" y="597"/>
                      </a:lnTo>
                      <a:lnTo>
                        <a:pt x="80" y="587"/>
                      </a:lnTo>
                      <a:lnTo>
                        <a:pt x="80" y="576"/>
                      </a:lnTo>
                      <a:lnTo>
                        <a:pt x="91" y="576"/>
                      </a:lnTo>
                      <a:lnTo>
                        <a:pt x="91" y="566"/>
                      </a:lnTo>
                      <a:lnTo>
                        <a:pt x="102" y="566"/>
                      </a:lnTo>
                      <a:lnTo>
                        <a:pt x="102" y="576"/>
                      </a:lnTo>
                      <a:lnTo>
                        <a:pt x="102" y="566"/>
                      </a:lnTo>
                      <a:lnTo>
                        <a:pt x="113" y="554"/>
                      </a:lnTo>
                      <a:lnTo>
                        <a:pt x="126" y="554"/>
                      </a:lnTo>
                      <a:lnTo>
                        <a:pt x="137" y="554"/>
                      </a:lnTo>
                      <a:lnTo>
                        <a:pt x="147" y="554"/>
                      </a:lnTo>
                      <a:lnTo>
                        <a:pt x="147" y="544"/>
                      </a:lnTo>
                      <a:lnTo>
                        <a:pt x="147" y="534"/>
                      </a:lnTo>
                      <a:lnTo>
                        <a:pt x="147" y="523"/>
                      </a:lnTo>
                      <a:lnTo>
                        <a:pt x="137" y="523"/>
                      </a:lnTo>
                      <a:lnTo>
                        <a:pt x="126" y="523"/>
                      </a:lnTo>
                      <a:lnTo>
                        <a:pt x="126" y="511"/>
                      </a:lnTo>
                      <a:lnTo>
                        <a:pt x="113" y="501"/>
                      </a:lnTo>
                      <a:lnTo>
                        <a:pt x="113" y="491"/>
                      </a:lnTo>
                      <a:lnTo>
                        <a:pt x="113" y="481"/>
                      </a:lnTo>
                      <a:lnTo>
                        <a:pt x="113" y="469"/>
                      </a:lnTo>
                      <a:lnTo>
                        <a:pt x="102" y="469"/>
                      </a:lnTo>
                      <a:lnTo>
                        <a:pt x="91" y="458"/>
                      </a:lnTo>
                      <a:lnTo>
                        <a:pt x="80" y="458"/>
                      </a:lnTo>
                      <a:lnTo>
                        <a:pt x="68" y="458"/>
                      </a:lnTo>
                      <a:lnTo>
                        <a:pt x="68" y="448"/>
                      </a:lnTo>
                      <a:lnTo>
                        <a:pt x="57" y="448"/>
                      </a:lnTo>
                      <a:lnTo>
                        <a:pt x="57" y="438"/>
                      </a:lnTo>
                      <a:lnTo>
                        <a:pt x="46" y="438"/>
                      </a:lnTo>
                      <a:lnTo>
                        <a:pt x="46" y="426"/>
                      </a:lnTo>
                      <a:lnTo>
                        <a:pt x="35" y="416"/>
                      </a:lnTo>
                      <a:lnTo>
                        <a:pt x="35" y="405"/>
                      </a:lnTo>
                      <a:lnTo>
                        <a:pt x="22" y="405"/>
                      </a:lnTo>
                      <a:lnTo>
                        <a:pt x="11" y="395"/>
                      </a:lnTo>
                      <a:lnTo>
                        <a:pt x="0" y="383"/>
                      </a:lnTo>
                      <a:lnTo>
                        <a:pt x="11" y="383"/>
                      </a:lnTo>
                      <a:lnTo>
                        <a:pt x="46" y="395"/>
                      </a:lnTo>
                      <a:lnTo>
                        <a:pt x="57" y="395"/>
                      </a:lnTo>
                      <a:lnTo>
                        <a:pt x="68" y="405"/>
                      </a:lnTo>
                      <a:lnTo>
                        <a:pt x="80" y="405"/>
                      </a:lnTo>
                      <a:lnTo>
                        <a:pt x="91" y="405"/>
                      </a:lnTo>
                      <a:lnTo>
                        <a:pt x="126" y="405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53"/>
                <p:cNvSpPr>
                  <a:spLocks/>
                </p:cNvSpPr>
                <p:nvPr/>
              </p:nvSpPr>
              <p:spPr bwMode="auto">
                <a:xfrm>
                  <a:off x="4070" y="2874"/>
                  <a:ext cx="49" cy="72"/>
                </a:xfrm>
                <a:custGeom>
                  <a:avLst/>
                  <a:gdLst/>
                  <a:ahLst/>
                  <a:cxnLst>
                    <a:cxn ang="0">
                      <a:pos x="35" y="73"/>
                    </a:cxn>
                    <a:cxn ang="0">
                      <a:pos x="35" y="85"/>
                    </a:cxn>
                    <a:cxn ang="0">
                      <a:pos x="35" y="73"/>
                    </a:cxn>
                    <a:cxn ang="0">
                      <a:pos x="22" y="73"/>
                    </a:cxn>
                    <a:cxn ang="0">
                      <a:pos x="22" y="85"/>
                    </a:cxn>
                    <a:cxn ang="0">
                      <a:pos x="11" y="73"/>
                    </a:cxn>
                    <a:cxn ang="0">
                      <a:pos x="0" y="73"/>
                    </a:cxn>
                    <a:cxn ang="0">
                      <a:pos x="0" y="63"/>
                    </a:cxn>
                    <a:cxn ang="0">
                      <a:pos x="0" y="53"/>
                    </a:cxn>
                    <a:cxn ang="0">
                      <a:pos x="0" y="42"/>
                    </a:cxn>
                    <a:cxn ang="0">
                      <a:pos x="0" y="30"/>
                    </a:cxn>
                    <a:cxn ang="0">
                      <a:pos x="0" y="20"/>
                    </a:cxn>
                    <a:cxn ang="0">
                      <a:pos x="0" y="10"/>
                    </a:cxn>
                    <a:cxn ang="0">
                      <a:pos x="0" y="0"/>
                    </a:cxn>
                    <a:cxn ang="0">
                      <a:pos x="11" y="0"/>
                    </a:cxn>
                    <a:cxn ang="0">
                      <a:pos x="22" y="0"/>
                    </a:cxn>
                    <a:cxn ang="0">
                      <a:pos x="22" y="10"/>
                    </a:cxn>
                    <a:cxn ang="0">
                      <a:pos x="35" y="10"/>
                    </a:cxn>
                    <a:cxn ang="0">
                      <a:pos x="35" y="20"/>
                    </a:cxn>
                    <a:cxn ang="0">
                      <a:pos x="35" y="30"/>
                    </a:cxn>
                    <a:cxn ang="0">
                      <a:pos x="35" y="42"/>
                    </a:cxn>
                    <a:cxn ang="0">
                      <a:pos x="46" y="42"/>
                    </a:cxn>
                    <a:cxn ang="0">
                      <a:pos x="46" y="53"/>
                    </a:cxn>
                    <a:cxn ang="0">
                      <a:pos x="35" y="63"/>
                    </a:cxn>
                    <a:cxn ang="0">
                      <a:pos x="35" y="73"/>
                    </a:cxn>
                  </a:cxnLst>
                  <a:rect l="0" t="0" r="r" b="b"/>
                  <a:pathLst>
                    <a:path w="46" h="85">
                      <a:moveTo>
                        <a:pt x="35" y="73"/>
                      </a:moveTo>
                      <a:lnTo>
                        <a:pt x="35" y="85"/>
                      </a:lnTo>
                      <a:lnTo>
                        <a:pt x="35" y="73"/>
                      </a:lnTo>
                      <a:lnTo>
                        <a:pt x="22" y="73"/>
                      </a:lnTo>
                      <a:lnTo>
                        <a:pt x="22" y="85"/>
                      </a:lnTo>
                      <a:lnTo>
                        <a:pt x="11" y="73"/>
                      </a:lnTo>
                      <a:lnTo>
                        <a:pt x="0" y="73"/>
                      </a:lnTo>
                      <a:lnTo>
                        <a:pt x="0" y="63"/>
                      </a:lnTo>
                      <a:lnTo>
                        <a:pt x="0" y="53"/>
                      </a:lnTo>
                      <a:lnTo>
                        <a:pt x="0" y="42"/>
                      </a:lnTo>
                      <a:lnTo>
                        <a:pt x="0" y="30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22" y="10"/>
                      </a:lnTo>
                      <a:lnTo>
                        <a:pt x="35" y="10"/>
                      </a:lnTo>
                      <a:lnTo>
                        <a:pt x="35" y="20"/>
                      </a:lnTo>
                      <a:lnTo>
                        <a:pt x="35" y="30"/>
                      </a:lnTo>
                      <a:lnTo>
                        <a:pt x="35" y="42"/>
                      </a:lnTo>
                      <a:lnTo>
                        <a:pt x="46" y="42"/>
                      </a:lnTo>
                      <a:lnTo>
                        <a:pt x="46" y="53"/>
                      </a:lnTo>
                      <a:lnTo>
                        <a:pt x="35" y="63"/>
                      </a:lnTo>
                      <a:lnTo>
                        <a:pt x="35" y="73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54"/>
                <p:cNvSpPr>
                  <a:spLocks noEditPoints="1"/>
                </p:cNvSpPr>
                <p:nvPr/>
              </p:nvSpPr>
              <p:spPr bwMode="auto">
                <a:xfrm>
                  <a:off x="3181" y="2597"/>
                  <a:ext cx="1171" cy="752"/>
                </a:xfrm>
                <a:custGeom>
                  <a:avLst/>
                  <a:gdLst/>
                  <a:ahLst/>
                  <a:cxnLst>
                    <a:cxn ang="0">
                      <a:pos x="714" y="788"/>
                    </a:cxn>
                    <a:cxn ang="0">
                      <a:pos x="634" y="831"/>
                    </a:cxn>
                    <a:cxn ang="0">
                      <a:pos x="521" y="798"/>
                    </a:cxn>
                    <a:cxn ang="0">
                      <a:pos x="487" y="788"/>
                    </a:cxn>
                    <a:cxn ang="0">
                      <a:pos x="476" y="820"/>
                    </a:cxn>
                    <a:cxn ang="0">
                      <a:pos x="463" y="853"/>
                    </a:cxn>
                    <a:cxn ang="0">
                      <a:pos x="441" y="831"/>
                    </a:cxn>
                    <a:cxn ang="0">
                      <a:pos x="430" y="810"/>
                    </a:cxn>
                    <a:cxn ang="0">
                      <a:pos x="418" y="778"/>
                    </a:cxn>
                    <a:cxn ang="0">
                      <a:pos x="385" y="755"/>
                    </a:cxn>
                    <a:cxn ang="0">
                      <a:pos x="372" y="725"/>
                    </a:cxn>
                    <a:cxn ang="0">
                      <a:pos x="340" y="682"/>
                    </a:cxn>
                    <a:cxn ang="0">
                      <a:pos x="305" y="649"/>
                    </a:cxn>
                    <a:cxn ang="0">
                      <a:pos x="282" y="617"/>
                    </a:cxn>
                    <a:cxn ang="0">
                      <a:pos x="260" y="596"/>
                    </a:cxn>
                    <a:cxn ang="0">
                      <a:pos x="249" y="554"/>
                    </a:cxn>
                    <a:cxn ang="0">
                      <a:pos x="238" y="511"/>
                    </a:cxn>
                    <a:cxn ang="0">
                      <a:pos x="227" y="468"/>
                    </a:cxn>
                    <a:cxn ang="0">
                      <a:pos x="204" y="446"/>
                    </a:cxn>
                    <a:cxn ang="0">
                      <a:pos x="169" y="425"/>
                    </a:cxn>
                    <a:cxn ang="0">
                      <a:pos x="147" y="403"/>
                    </a:cxn>
                    <a:cxn ang="0">
                      <a:pos x="136" y="372"/>
                    </a:cxn>
                    <a:cxn ang="0">
                      <a:pos x="124" y="340"/>
                    </a:cxn>
                    <a:cxn ang="0">
                      <a:pos x="113" y="330"/>
                    </a:cxn>
                    <a:cxn ang="0">
                      <a:pos x="78" y="287"/>
                    </a:cxn>
                    <a:cxn ang="0">
                      <a:pos x="56" y="254"/>
                    </a:cxn>
                    <a:cxn ang="0">
                      <a:pos x="22" y="224"/>
                    </a:cxn>
                    <a:cxn ang="0">
                      <a:pos x="11" y="212"/>
                    </a:cxn>
                    <a:cxn ang="0">
                      <a:pos x="11" y="169"/>
                    </a:cxn>
                    <a:cxn ang="0">
                      <a:pos x="46" y="159"/>
                    </a:cxn>
                    <a:cxn ang="0">
                      <a:pos x="102" y="126"/>
                    </a:cxn>
                    <a:cxn ang="0">
                      <a:pos x="158" y="95"/>
                    </a:cxn>
                    <a:cxn ang="0">
                      <a:pos x="113" y="32"/>
                    </a:cxn>
                    <a:cxn ang="0">
                      <a:pos x="169" y="20"/>
                    </a:cxn>
                    <a:cxn ang="0">
                      <a:pos x="249" y="10"/>
                    </a:cxn>
                    <a:cxn ang="0">
                      <a:pos x="396" y="95"/>
                    </a:cxn>
                    <a:cxn ang="0">
                      <a:pos x="567" y="169"/>
                    </a:cxn>
                    <a:cxn ang="0">
                      <a:pos x="623" y="169"/>
                    </a:cxn>
                    <a:cxn ang="0">
                      <a:pos x="668" y="191"/>
                    </a:cxn>
                    <a:cxn ang="0">
                      <a:pos x="690" y="224"/>
                    </a:cxn>
                    <a:cxn ang="0">
                      <a:pos x="701" y="244"/>
                    </a:cxn>
                    <a:cxn ang="0">
                      <a:pos x="725" y="254"/>
                    </a:cxn>
                    <a:cxn ang="0">
                      <a:pos x="735" y="266"/>
                    </a:cxn>
                    <a:cxn ang="0">
                      <a:pos x="770" y="297"/>
                    </a:cxn>
                    <a:cxn ang="0">
                      <a:pos x="781" y="330"/>
                    </a:cxn>
                    <a:cxn ang="0">
                      <a:pos x="781" y="350"/>
                    </a:cxn>
                    <a:cxn ang="0">
                      <a:pos x="815" y="393"/>
                    </a:cxn>
                    <a:cxn ang="0">
                      <a:pos x="837" y="403"/>
                    </a:cxn>
                    <a:cxn ang="0">
                      <a:pos x="850" y="415"/>
                    </a:cxn>
                    <a:cxn ang="0">
                      <a:pos x="861" y="436"/>
                    </a:cxn>
                    <a:cxn ang="0">
                      <a:pos x="1064" y="586"/>
                    </a:cxn>
                    <a:cxn ang="0">
                      <a:pos x="861" y="725"/>
                    </a:cxn>
                    <a:cxn ang="0">
                      <a:pos x="407" y="820"/>
                    </a:cxn>
                    <a:cxn ang="0">
                      <a:pos x="418" y="841"/>
                    </a:cxn>
                    <a:cxn ang="0">
                      <a:pos x="407" y="820"/>
                    </a:cxn>
                    <a:cxn ang="0">
                      <a:pos x="418" y="841"/>
                    </a:cxn>
                  </a:cxnLst>
                  <a:rect l="0" t="0" r="r" b="b"/>
                  <a:pathLst>
                    <a:path w="1075" h="894">
                      <a:moveTo>
                        <a:pt x="861" y="725"/>
                      </a:moveTo>
                      <a:lnTo>
                        <a:pt x="804" y="735"/>
                      </a:lnTo>
                      <a:lnTo>
                        <a:pt x="746" y="745"/>
                      </a:lnTo>
                      <a:lnTo>
                        <a:pt x="714" y="788"/>
                      </a:lnTo>
                      <a:lnTo>
                        <a:pt x="679" y="831"/>
                      </a:lnTo>
                      <a:lnTo>
                        <a:pt x="634" y="894"/>
                      </a:lnTo>
                      <a:lnTo>
                        <a:pt x="634" y="884"/>
                      </a:lnTo>
                      <a:lnTo>
                        <a:pt x="634" y="831"/>
                      </a:lnTo>
                      <a:lnTo>
                        <a:pt x="588" y="820"/>
                      </a:lnTo>
                      <a:lnTo>
                        <a:pt x="567" y="810"/>
                      </a:lnTo>
                      <a:lnTo>
                        <a:pt x="532" y="798"/>
                      </a:lnTo>
                      <a:lnTo>
                        <a:pt x="521" y="798"/>
                      </a:lnTo>
                      <a:lnTo>
                        <a:pt x="509" y="798"/>
                      </a:lnTo>
                      <a:lnTo>
                        <a:pt x="498" y="798"/>
                      </a:lnTo>
                      <a:lnTo>
                        <a:pt x="498" y="788"/>
                      </a:lnTo>
                      <a:lnTo>
                        <a:pt x="487" y="788"/>
                      </a:lnTo>
                      <a:lnTo>
                        <a:pt x="476" y="788"/>
                      </a:lnTo>
                      <a:lnTo>
                        <a:pt x="476" y="798"/>
                      </a:lnTo>
                      <a:lnTo>
                        <a:pt x="476" y="810"/>
                      </a:lnTo>
                      <a:lnTo>
                        <a:pt x="476" y="820"/>
                      </a:lnTo>
                      <a:lnTo>
                        <a:pt x="476" y="831"/>
                      </a:lnTo>
                      <a:lnTo>
                        <a:pt x="463" y="831"/>
                      </a:lnTo>
                      <a:lnTo>
                        <a:pt x="463" y="841"/>
                      </a:lnTo>
                      <a:lnTo>
                        <a:pt x="463" y="853"/>
                      </a:lnTo>
                      <a:lnTo>
                        <a:pt x="452" y="853"/>
                      </a:lnTo>
                      <a:lnTo>
                        <a:pt x="452" y="841"/>
                      </a:lnTo>
                      <a:lnTo>
                        <a:pt x="452" y="831"/>
                      </a:lnTo>
                      <a:lnTo>
                        <a:pt x="441" y="831"/>
                      </a:lnTo>
                      <a:lnTo>
                        <a:pt x="441" y="820"/>
                      </a:lnTo>
                      <a:lnTo>
                        <a:pt x="430" y="810"/>
                      </a:lnTo>
                      <a:lnTo>
                        <a:pt x="430" y="820"/>
                      </a:lnTo>
                      <a:lnTo>
                        <a:pt x="430" y="810"/>
                      </a:lnTo>
                      <a:lnTo>
                        <a:pt x="430" y="798"/>
                      </a:lnTo>
                      <a:lnTo>
                        <a:pt x="430" y="788"/>
                      </a:lnTo>
                      <a:lnTo>
                        <a:pt x="418" y="788"/>
                      </a:lnTo>
                      <a:lnTo>
                        <a:pt x="418" y="778"/>
                      </a:lnTo>
                      <a:lnTo>
                        <a:pt x="407" y="778"/>
                      </a:lnTo>
                      <a:lnTo>
                        <a:pt x="396" y="778"/>
                      </a:lnTo>
                      <a:lnTo>
                        <a:pt x="396" y="767"/>
                      </a:lnTo>
                      <a:lnTo>
                        <a:pt x="385" y="755"/>
                      </a:lnTo>
                      <a:lnTo>
                        <a:pt x="385" y="745"/>
                      </a:lnTo>
                      <a:lnTo>
                        <a:pt x="385" y="735"/>
                      </a:lnTo>
                      <a:lnTo>
                        <a:pt x="372" y="735"/>
                      </a:lnTo>
                      <a:lnTo>
                        <a:pt x="372" y="725"/>
                      </a:lnTo>
                      <a:lnTo>
                        <a:pt x="361" y="713"/>
                      </a:lnTo>
                      <a:lnTo>
                        <a:pt x="361" y="702"/>
                      </a:lnTo>
                      <a:lnTo>
                        <a:pt x="351" y="682"/>
                      </a:lnTo>
                      <a:lnTo>
                        <a:pt x="340" y="682"/>
                      </a:lnTo>
                      <a:lnTo>
                        <a:pt x="340" y="670"/>
                      </a:lnTo>
                      <a:lnTo>
                        <a:pt x="327" y="660"/>
                      </a:lnTo>
                      <a:lnTo>
                        <a:pt x="316" y="649"/>
                      </a:lnTo>
                      <a:lnTo>
                        <a:pt x="305" y="649"/>
                      </a:lnTo>
                      <a:lnTo>
                        <a:pt x="305" y="639"/>
                      </a:lnTo>
                      <a:lnTo>
                        <a:pt x="294" y="639"/>
                      </a:lnTo>
                      <a:lnTo>
                        <a:pt x="282" y="627"/>
                      </a:lnTo>
                      <a:lnTo>
                        <a:pt x="282" y="617"/>
                      </a:lnTo>
                      <a:lnTo>
                        <a:pt x="271" y="617"/>
                      </a:lnTo>
                      <a:lnTo>
                        <a:pt x="271" y="607"/>
                      </a:lnTo>
                      <a:lnTo>
                        <a:pt x="260" y="607"/>
                      </a:lnTo>
                      <a:lnTo>
                        <a:pt x="260" y="596"/>
                      </a:lnTo>
                      <a:lnTo>
                        <a:pt x="260" y="586"/>
                      </a:lnTo>
                      <a:lnTo>
                        <a:pt x="260" y="574"/>
                      </a:lnTo>
                      <a:lnTo>
                        <a:pt x="249" y="564"/>
                      </a:lnTo>
                      <a:lnTo>
                        <a:pt x="249" y="554"/>
                      </a:lnTo>
                      <a:lnTo>
                        <a:pt x="249" y="543"/>
                      </a:lnTo>
                      <a:lnTo>
                        <a:pt x="249" y="531"/>
                      </a:lnTo>
                      <a:lnTo>
                        <a:pt x="249" y="521"/>
                      </a:lnTo>
                      <a:lnTo>
                        <a:pt x="238" y="511"/>
                      </a:lnTo>
                      <a:lnTo>
                        <a:pt x="238" y="501"/>
                      </a:lnTo>
                      <a:lnTo>
                        <a:pt x="227" y="489"/>
                      </a:lnTo>
                      <a:lnTo>
                        <a:pt x="227" y="478"/>
                      </a:lnTo>
                      <a:lnTo>
                        <a:pt x="227" y="468"/>
                      </a:lnTo>
                      <a:lnTo>
                        <a:pt x="214" y="468"/>
                      </a:lnTo>
                      <a:lnTo>
                        <a:pt x="214" y="458"/>
                      </a:lnTo>
                      <a:lnTo>
                        <a:pt x="214" y="446"/>
                      </a:lnTo>
                      <a:lnTo>
                        <a:pt x="204" y="446"/>
                      </a:lnTo>
                      <a:lnTo>
                        <a:pt x="193" y="436"/>
                      </a:lnTo>
                      <a:lnTo>
                        <a:pt x="182" y="436"/>
                      </a:lnTo>
                      <a:lnTo>
                        <a:pt x="182" y="425"/>
                      </a:lnTo>
                      <a:lnTo>
                        <a:pt x="169" y="425"/>
                      </a:lnTo>
                      <a:lnTo>
                        <a:pt x="158" y="425"/>
                      </a:lnTo>
                      <a:lnTo>
                        <a:pt x="158" y="415"/>
                      </a:lnTo>
                      <a:lnTo>
                        <a:pt x="158" y="403"/>
                      </a:lnTo>
                      <a:lnTo>
                        <a:pt x="147" y="403"/>
                      </a:lnTo>
                      <a:lnTo>
                        <a:pt x="147" y="393"/>
                      </a:lnTo>
                      <a:lnTo>
                        <a:pt x="147" y="383"/>
                      </a:lnTo>
                      <a:lnTo>
                        <a:pt x="147" y="372"/>
                      </a:lnTo>
                      <a:lnTo>
                        <a:pt x="136" y="372"/>
                      </a:lnTo>
                      <a:lnTo>
                        <a:pt x="136" y="360"/>
                      </a:lnTo>
                      <a:lnTo>
                        <a:pt x="136" y="350"/>
                      </a:lnTo>
                      <a:lnTo>
                        <a:pt x="124" y="350"/>
                      </a:lnTo>
                      <a:lnTo>
                        <a:pt x="124" y="340"/>
                      </a:lnTo>
                      <a:lnTo>
                        <a:pt x="113" y="340"/>
                      </a:lnTo>
                      <a:lnTo>
                        <a:pt x="124" y="340"/>
                      </a:lnTo>
                      <a:lnTo>
                        <a:pt x="124" y="330"/>
                      </a:lnTo>
                      <a:lnTo>
                        <a:pt x="113" y="330"/>
                      </a:lnTo>
                      <a:lnTo>
                        <a:pt x="102" y="319"/>
                      </a:lnTo>
                      <a:lnTo>
                        <a:pt x="102" y="309"/>
                      </a:lnTo>
                      <a:lnTo>
                        <a:pt x="91" y="297"/>
                      </a:lnTo>
                      <a:lnTo>
                        <a:pt x="78" y="287"/>
                      </a:lnTo>
                      <a:lnTo>
                        <a:pt x="78" y="277"/>
                      </a:lnTo>
                      <a:lnTo>
                        <a:pt x="67" y="277"/>
                      </a:lnTo>
                      <a:lnTo>
                        <a:pt x="67" y="266"/>
                      </a:lnTo>
                      <a:lnTo>
                        <a:pt x="56" y="254"/>
                      </a:lnTo>
                      <a:lnTo>
                        <a:pt x="56" y="244"/>
                      </a:lnTo>
                      <a:lnTo>
                        <a:pt x="46" y="234"/>
                      </a:lnTo>
                      <a:lnTo>
                        <a:pt x="33" y="224"/>
                      </a:lnTo>
                      <a:lnTo>
                        <a:pt x="22" y="224"/>
                      </a:lnTo>
                      <a:lnTo>
                        <a:pt x="11" y="224"/>
                      </a:lnTo>
                      <a:lnTo>
                        <a:pt x="0" y="224"/>
                      </a:lnTo>
                      <a:lnTo>
                        <a:pt x="11" y="224"/>
                      </a:lnTo>
                      <a:lnTo>
                        <a:pt x="11" y="212"/>
                      </a:lnTo>
                      <a:lnTo>
                        <a:pt x="11" y="201"/>
                      </a:lnTo>
                      <a:lnTo>
                        <a:pt x="11" y="191"/>
                      </a:lnTo>
                      <a:lnTo>
                        <a:pt x="11" y="181"/>
                      </a:lnTo>
                      <a:lnTo>
                        <a:pt x="11" y="169"/>
                      </a:lnTo>
                      <a:lnTo>
                        <a:pt x="11" y="159"/>
                      </a:lnTo>
                      <a:lnTo>
                        <a:pt x="22" y="148"/>
                      </a:lnTo>
                      <a:lnTo>
                        <a:pt x="33" y="159"/>
                      </a:lnTo>
                      <a:lnTo>
                        <a:pt x="46" y="159"/>
                      </a:lnTo>
                      <a:lnTo>
                        <a:pt x="67" y="159"/>
                      </a:lnTo>
                      <a:lnTo>
                        <a:pt x="78" y="148"/>
                      </a:lnTo>
                      <a:lnTo>
                        <a:pt x="91" y="148"/>
                      </a:lnTo>
                      <a:lnTo>
                        <a:pt x="102" y="126"/>
                      </a:lnTo>
                      <a:lnTo>
                        <a:pt x="113" y="126"/>
                      </a:lnTo>
                      <a:lnTo>
                        <a:pt x="136" y="116"/>
                      </a:lnTo>
                      <a:lnTo>
                        <a:pt x="147" y="95"/>
                      </a:lnTo>
                      <a:lnTo>
                        <a:pt x="158" y="95"/>
                      </a:lnTo>
                      <a:lnTo>
                        <a:pt x="136" y="63"/>
                      </a:lnTo>
                      <a:lnTo>
                        <a:pt x="124" y="53"/>
                      </a:lnTo>
                      <a:lnTo>
                        <a:pt x="102" y="42"/>
                      </a:lnTo>
                      <a:lnTo>
                        <a:pt x="113" y="32"/>
                      </a:lnTo>
                      <a:lnTo>
                        <a:pt x="124" y="32"/>
                      </a:lnTo>
                      <a:lnTo>
                        <a:pt x="136" y="32"/>
                      </a:lnTo>
                      <a:lnTo>
                        <a:pt x="147" y="20"/>
                      </a:lnTo>
                      <a:lnTo>
                        <a:pt x="169" y="20"/>
                      </a:lnTo>
                      <a:lnTo>
                        <a:pt x="204" y="10"/>
                      </a:lnTo>
                      <a:lnTo>
                        <a:pt x="204" y="0"/>
                      </a:lnTo>
                      <a:lnTo>
                        <a:pt x="227" y="0"/>
                      </a:lnTo>
                      <a:lnTo>
                        <a:pt x="249" y="10"/>
                      </a:lnTo>
                      <a:lnTo>
                        <a:pt x="271" y="10"/>
                      </a:lnTo>
                      <a:lnTo>
                        <a:pt x="316" y="42"/>
                      </a:lnTo>
                      <a:lnTo>
                        <a:pt x="351" y="63"/>
                      </a:lnTo>
                      <a:lnTo>
                        <a:pt x="396" y="95"/>
                      </a:lnTo>
                      <a:lnTo>
                        <a:pt x="407" y="95"/>
                      </a:lnTo>
                      <a:lnTo>
                        <a:pt x="441" y="126"/>
                      </a:lnTo>
                      <a:lnTo>
                        <a:pt x="498" y="159"/>
                      </a:lnTo>
                      <a:lnTo>
                        <a:pt x="567" y="169"/>
                      </a:lnTo>
                      <a:lnTo>
                        <a:pt x="578" y="169"/>
                      </a:lnTo>
                      <a:lnTo>
                        <a:pt x="588" y="169"/>
                      </a:lnTo>
                      <a:lnTo>
                        <a:pt x="599" y="169"/>
                      </a:lnTo>
                      <a:lnTo>
                        <a:pt x="623" y="169"/>
                      </a:lnTo>
                      <a:lnTo>
                        <a:pt x="634" y="181"/>
                      </a:lnTo>
                      <a:lnTo>
                        <a:pt x="634" y="191"/>
                      </a:lnTo>
                      <a:lnTo>
                        <a:pt x="645" y="191"/>
                      </a:lnTo>
                      <a:lnTo>
                        <a:pt x="668" y="191"/>
                      </a:lnTo>
                      <a:lnTo>
                        <a:pt x="679" y="191"/>
                      </a:lnTo>
                      <a:lnTo>
                        <a:pt x="679" y="201"/>
                      </a:lnTo>
                      <a:lnTo>
                        <a:pt x="679" y="212"/>
                      </a:lnTo>
                      <a:lnTo>
                        <a:pt x="690" y="224"/>
                      </a:lnTo>
                      <a:lnTo>
                        <a:pt x="701" y="234"/>
                      </a:lnTo>
                      <a:lnTo>
                        <a:pt x="701" y="244"/>
                      </a:lnTo>
                      <a:lnTo>
                        <a:pt x="701" y="234"/>
                      </a:lnTo>
                      <a:lnTo>
                        <a:pt x="701" y="244"/>
                      </a:lnTo>
                      <a:lnTo>
                        <a:pt x="714" y="244"/>
                      </a:lnTo>
                      <a:lnTo>
                        <a:pt x="714" y="254"/>
                      </a:lnTo>
                      <a:lnTo>
                        <a:pt x="725" y="244"/>
                      </a:lnTo>
                      <a:lnTo>
                        <a:pt x="725" y="254"/>
                      </a:lnTo>
                      <a:lnTo>
                        <a:pt x="725" y="266"/>
                      </a:lnTo>
                      <a:lnTo>
                        <a:pt x="735" y="266"/>
                      </a:lnTo>
                      <a:lnTo>
                        <a:pt x="735" y="277"/>
                      </a:lnTo>
                      <a:lnTo>
                        <a:pt x="735" y="266"/>
                      </a:lnTo>
                      <a:lnTo>
                        <a:pt x="746" y="277"/>
                      </a:lnTo>
                      <a:lnTo>
                        <a:pt x="746" y="287"/>
                      </a:lnTo>
                      <a:lnTo>
                        <a:pt x="759" y="287"/>
                      </a:lnTo>
                      <a:lnTo>
                        <a:pt x="770" y="297"/>
                      </a:lnTo>
                      <a:lnTo>
                        <a:pt x="770" y="309"/>
                      </a:lnTo>
                      <a:lnTo>
                        <a:pt x="781" y="309"/>
                      </a:lnTo>
                      <a:lnTo>
                        <a:pt x="781" y="319"/>
                      </a:lnTo>
                      <a:lnTo>
                        <a:pt x="781" y="330"/>
                      </a:lnTo>
                      <a:lnTo>
                        <a:pt x="770" y="319"/>
                      </a:lnTo>
                      <a:lnTo>
                        <a:pt x="770" y="330"/>
                      </a:lnTo>
                      <a:lnTo>
                        <a:pt x="781" y="340"/>
                      </a:lnTo>
                      <a:lnTo>
                        <a:pt x="781" y="350"/>
                      </a:lnTo>
                      <a:lnTo>
                        <a:pt x="792" y="360"/>
                      </a:lnTo>
                      <a:lnTo>
                        <a:pt x="804" y="372"/>
                      </a:lnTo>
                      <a:lnTo>
                        <a:pt x="804" y="383"/>
                      </a:lnTo>
                      <a:lnTo>
                        <a:pt x="815" y="393"/>
                      </a:lnTo>
                      <a:lnTo>
                        <a:pt x="815" y="403"/>
                      </a:lnTo>
                      <a:lnTo>
                        <a:pt x="826" y="403"/>
                      </a:lnTo>
                      <a:lnTo>
                        <a:pt x="837" y="415"/>
                      </a:lnTo>
                      <a:lnTo>
                        <a:pt x="837" y="403"/>
                      </a:lnTo>
                      <a:lnTo>
                        <a:pt x="837" y="415"/>
                      </a:lnTo>
                      <a:lnTo>
                        <a:pt x="850" y="415"/>
                      </a:lnTo>
                      <a:lnTo>
                        <a:pt x="850" y="403"/>
                      </a:lnTo>
                      <a:lnTo>
                        <a:pt x="850" y="415"/>
                      </a:lnTo>
                      <a:lnTo>
                        <a:pt x="837" y="425"/>
                      </a:lnTo>
                      <a:lnTo>
                        <a:pt x="850" y="425"/>
                      </a:lnTo>
                      <a:lnTo>
                        <a:pt x="861" y="425"/>
                      </a:lnTo>
                      <a:lnTo>
                        <a:pt x="861" y="436"/>
                      </a:lnTo>
                      <a:lnTo>
                        <a:pt x="917" y="501"/>
                      </a:lnTo>
                      <a:lnTo>
                        <a:pt x="1040" y="511"/>
                      </a:lnTo>
                      <a:lnTo>
                        <a:pt x="1075" y="543"/>
                      </a:lnTo>
                      <a:lnTo>
                        <a:pt x="1064" y="586"/>
                      </a:lnTo>
                      <a:lnTo>
                        <a:pt x="1053" y="660"/>
                      </a:lnTo>
                      <a:lnTo>
                        <a:pt x="906" y="713"/>
                      </a:lnTo>
                      <a:lnTo>
                        <a:pt x="861" y="725"/>
                      </a:lnTo>
                      <a:lnTo>
                        <a:pt x="861" y="725"/>
                      </a:lnTo>
                      <a:close/>
                      <a:moveTo>
                        <a:pt x="407" y="820"/>
                      </a:moveTo>
                      <a:lnTo>
                        <a:pt x="418" y="831"/>
                      </a:lnTo>
                      <a:lnTo>
                        <a:pt x="407" y="831"/>
                      </a:lnTo>
                      <a:lnTo>
                        <a:pt x="407" y="820"/>
                      </a:lnTo>
                      <a:lnTo>
                        <a:pt x="407" y="820"/>
                      </a:lnTo>
                      <a:close/>
                      <a:moveTo>
                        <a:pt x="418" y="841"/>
                      </a:moveTo>
                      <a:lnTo>
                        <a:pt x="418" y="831"/>
                      </a:lnTo>
                      <a:lnTo>
                        <a:pt x="418" y="841"/>
                      </a:lnTo>
                      <a:lnTo>
                        <a:pt x="407" y="841"/>
                      </a:lnTo>
                      <a:lnTo>
                        <a:pt x="407" y="831"/>
                      </a:lnTo>
                      <a:lnTo>
                        <a:pt x="396" y="820"/>
                      </a:lnTo>
                      <a:lnTo>
                        <a:pt x="407" y="820"/>
                      </a:lnTo>
                      <a:lnTo>
                        <a:pt x="407" y="831"/>
                      </a:lnTo>
                      <a:lnTo>
                        <a:pt x="418" y="831"/>
                      </a:lnTo>
                      <a:lnTo>
                        <a:pt x="418" y="841"/>
                      </a:lnTo>
                      <a:lnTo>
                        <a:pt x="418" y="841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55"/>
                <p:cNvSpPr>
                  <a:spLocks/>
                </p:cNvSpPr>
                <p:nvPr/>
              </p:nvSpPr>
              <p:spPr bwMode="auto">
                <a:xfrm>
                  <a:off x="3601" y="3510"/>
                  <a:ext cx="567" cy="618"/>
                </a:xfrm>
                <a:custGeom>
                  <a:avLst/>
                  <a:gdLst/>
                  <a:ahLst/>
                  <a:cxnLst>
                    <a:cxn ang="0">
                      <a:pos x="91" y="416"/>
                    </a:cxn>
                    <a:cxn ang="0">
                      <a:pos x="124" y="393"/>
                    </a:cxn>
                    <a:cxn ang="0">
                      <a:pos x="158" y="373"/>
                    </a:cxn>
                    <a:cxn ang="0">
                      <a:pos x="203" y="383"/>
                    </a:cxn>
                    <a:cxn ang="0">
                      <a:pos x="249" y="318"/>
                    </a:cxn>
                    <a:cxn ang="0">
                      <a:pos x="329" y="234"/>
                    </a:cxn>
                    <a:cxn ang="0">
                      <a:pos x="350" y="212"/>
                    </a:cxn>
                    <a:cxn ang="0">
                      <a:pos x="294" y="212"/>
                    </a:cxn>
                    <a:cxn ang="0">
                      <a:pos x="225" y="192"/>
                    </a:cxn>
                    <a:cxn ang="0">
                      <a:pos x="147" y="159"/>
                    </a:cxn>
                    <a:cxn ang="0">
                      <a:pos x="113" y="127"/>
                    </a:cxn>
                    <a:cxn ang="0">
                      <a:pos x="91" y="94"/>
                    </a:cxn>
                    <a:cxn ang="0">
                      <a:pos x="78" y="63"/>
                    </a:cxn>
                    <a:cxn ang="0">
                      <a:pos x="102" y="31"/>
                    </a:cxn>
                    <a:cxn ang="0">
                      <a:pos x="124" y="51"/>
                    </a:cxn>
                    <a:cxn ang="0">
                      <a:pos x="158" y="84"/>
                    </a:cxn>
                    <a:cxn ang="0">
                      <a:pos x="203" y="74"/>
                    </a:cxn>
                    <a:cxn ang="0">
                      <a:pos x="238" y="63"/>
                    </a:cxn>
                    <a:cxn ang="0">
                      <a:pos x="271" y="74"/>
                    </a:cxn>
                    <a:cxn ang="0">
                      <a:pos x="316" y="41"/>
                    </a:cxn>
                    <a:cxn ang="0">
                      <a:pos x="340" y="41"/>
                    </a:cxn>
                    <a:cxn ang="0">
                      <a:pos x="385" y="41"/>
                    </a:cxn>
                    <a:cxn ang="0">
                      <a:pos x="430" y="31"/>
                    </a:cxn>
                    <a:cxn ang="0">
                      <a:pos x="476" y="10"/>
                    </a:cxn>
                    <a:cxn ang="0">
                      <a:pos x="510" y="10"/>
                    </a:cxn>
                    <a:cxn ang="0">
                      <a:pos x="498" y="41"/>
                    </a:cxn>
                    <a:cxn ang="0">
                      <a:pos x="510" y="74"/>
                    </a:cxn>
                    <a:cxn ang="0">
                      <a:pos x="521" y="84"/>
                    </a:cxn>
                    <a:cxn ang="0">
                      <a:pos x="498" y="94"/>
                    </a:cxn>
                    <a:cxn ang="0">
                      <a:pos x="487" y="149"/>
                    </a:cxn>
                    <a:cxn ang="0">
                      <a:pos x="465" y="180"/>
                    </a:cxn>
                    <a:cxn ang="0">
                      <a:pos x="452" y="212"/>
                    </a:cxn>
                    <a:cxn ang="0">
                      <a:pos x="441" y="245"/>
                    </a:cxn>
                    <a:cxn ang="0">
                      <a:pos x="419" y="277"/>
                    </a:cxn>
                    <a:cxn ang="0">
                      <a:pos x="385" y="351"/>
                    </a:cxn>
                    <a:cxn ang="0">
                      <a:pos x="361" y="393"/>
                    </a:cxn>
                    <a:cxn ang="0">
                      <a:pos x="329" y="426"/>
                    </a:cxn>
                    <a:cxn ang="0">
                      <a:pos x="305" y="458"/>
                    </a:cxn>
                    <a:cxn ang="0">
                      <a:pos x="271" y="489"/>
                    </a:cxn>
                    <a:cxn ang="0">
                      <a:pos x="249" y="522"/>
                    </a:cxn>
                    <a:cxn ang="0">
                      <a:pos x="214" y="544"/>
                    </a:cxn>
                    <a:cxn ang="0">
                      <a:pos x="182" y="564"/>
                    </a:cxn>
                    <a:cxn ang="0">
                      <a:pos x="158" y="585"/>
                    </a:cxn>
                    <a:cxn ang="0">
                      <a:pos x="124" y="607"/>
                    </a:cxn>
                    <a:cxn ang="0">
                      <a:pos x="102" y="650"/>
                    </a:cxn>
                    <a:cxn ang="0">
                      <a:pos x="78" y="670"/>
                    </a:cxn>
                    <a:cxn ang="0">
                      <a:pos x="56" y="703"/>
                    </a:cxn>
                    <a:cxn ang="0">
                      <a:pos x="33" y="735"/>
                    </a:cxn>
                    <a:cxn ang="0">
                      <a:pos x="0" y="650"/>
                    </a:cxn>
                    <a:cxn ang="0">
                      <a:pos x="0" y="489"/>
                    </a:cxn>
                    <a:cxn ang="0">
                      <a:pos x="56" y="426"/>
                    </a:cxn>
                  </a:cxnLst>
                  <a:rect l="0" t="0" r="r" b="b"/>
                  <a:pathLst>
                    <a:path w="521" h="735">
                      <a:moveTo>
                        <a:pt x="56" y="416"/>
                      </a:moveTo>
                      <a:lnTo>
                        <a:pt x="67" y="416"/>
                      </a:lnTo>
                      <a:lnTo>
                        <a:pt x="78" y="416"/>
                      </a:lnTo>
                      <a:lnTo>
                        <a:pt x="91" y="416"/>
                      </a:lnTo>
                      <a:lnTo>
                        <a:pt x="102" y="416"/>
                      </a:lnTo>
                      <a:lnTo>
                        <a:pt x="102" y="404"/>
                      </a:lnTo>
                      <a:lnTo>
                        <a:pt x="113" y="393"/>
                      </a:lnTo>
                      <a:lnTo>
                        <a:pt x="124" y="393"/>
                      </a:lnTo>
                      <a:lnTo>
                        <a:pt x="124" y="383"/>
                      </a:lnTo>
                      <a:lnTo>
                        <a:pt x="136" y="383"/>
                      </a:lnTo>
                      <a:lnTo>
                        <a:pt x="147" y="383"/>
                      </a:lnTo>
                      <a:lnTo>
                        <a:pt x="158" y="373"/>
                      </a:lnTo>
                      <a:lnTo>
                        <a:pt x="158" y="383"/>
                      </a:lnTo>
                      <a:lnTo>
                        <a:pt x="169" y="383"/>
                      </a:lnTo>
                      <a:lnTo>
                        <a:pt x="182" y="383"/>
                      </a:lnTo>
                      <a:lnTo>
                        <a:pt x="203" y="383"/>
                      </a:lnTo>
                      <a:lnTo>
                        <a:pt x="203" y="373"/>
                      </a:lnTo>
                      <a:lnTo>
                        <a:pt x="225" y="351"/>
                      </a:lnTo>
                      <a:lnTo>
                        <a:pt x="238" y="340"/>
                      </a:lnTo>
                      <a:lnTo>
                        <a:pt x="249" y="318"/>
                      </a:lnTo>
                      <a:lnTo>
                        <a:pt x="260" y="308"/>
                      </a:lnTo>
                      <a:lnTo>
                        <a:pt x="283" y="287"/>
                      </a:lnTo>
                      <a:lnTo>
                        <a:pt x="305" y="265"/>
                      </a:lnTo>
                      <a:lnTo>
                        <a:pt x="329" y="234"/>
                      </a:lnTo>
                      <a:lnTo>
                        <a:pt x="340" y="234"/>
                      </a:lnTo>
                      <a:lnTo>
                        <a:pt x="340" y="222"/>
                      </a:lnTo>
                      <a:lnTo>
                        <a:pt x="350" y="222"/>
                      </a:lnTo>
                      <a:lnTo>
                        <a:pt x="350" y="212"/>
                      </a:lnTo>
                      <a:lnTo>
                        <a:pt x="340" y="212"/>
                      </a:lnTo>
                      <a:lnTo>
                        <a:pt x="329" y="212"/>
                      </a:lnTo>
                      <a:lnTo>
                        <a:pt x="305" y="212"/>
                      </a:lnTo>
                      <a:lnTo>
                        <a:pt x="294" y="212"/>
                      </a:lnTo>
                      <a:lnTo>
                        <a:pt x="283" y="202"/>
                      </a:lnTo>
                      <a:lnTo>
                        <a:pt x="271" y="202"/>
                      </a:lnTo>
                      <a:lnTo>
                        <a:pt x="249" y="202"/>
                      </a:lnTo>
                      <a:lnTo>
                        <a:pt x="225" y="192"/>
                      </a:lnTo>
                      <a:lnTo>
                        <a:pt x="214" y="180"/>
                      </a:lnTo>
                      <a:lnTo>
                        <a:pt x="203" y="180"/>
                      </a:lnTo>
                      <a:lnTo>
                        <a:pt x="182" y="169"/>
                      </a:lnTo>
                      <a:lnTo>
                        <a:pt x="147" y="159"/>
                      </a:lnTo>
                      <a:lnTo>
                        <a:pt x="136" y="149"/>
                      </a:lnTo>
                      <a:lnTo>
                        <a:pt x="124" y="137"/>
                      </a:lnTo>
                      <a:lnTo>
                        <a:pt x="113" y="137"/>
                      </a:lnTo>
                      <a:lnTo>
                        <a:pt x="113" y="127"/>
                      </a:lnTo>
                      <a:lnTo>
                        <a:pt x="113" y="116"/>
                      </a:lnTo>
                      <a:lnTo>
                        <a:pt x="102" y="116"/>
                      </a:lnTo>
                      <a:lnTo>
                        <a:pt x="102" y="106"/>
                      </a:lnTo>
                      <a:lnTo>
                        <a:pt x="91" y="94"/>
                      </a:lnTo>
                      <a:lnTo>
                        <a:pt x="91" y="84"/>
                      </a:lnTo>
                      <a:lnTo>
                        <a:pt x="78" y="84"/>
                      </a:lnTo>
                      <a:lnTo>
                        <a:pt x="78" y="74"/>
                      </a:lnTo>
                      <a:lnTo>
                        <a:pt x="78" y="63"/>
                      </a:lnTo>
                      <a:lnTo>
                        <a:pt x="91" y="63"/>
                      </a:lnTo>
                      <a:lnTo>
                        <a:pt x="91" y="51"/>
                      </a:lnTo>
                      <a:lnTo>
                        <a:pt x="102" y="41"/>
                      </a:lnTo>
                      <a:lnTo>
                        <a:pt x="102" y="31"/>
                      </a:lnTo>
                      <a:lnTo>
                        <a:pt x="113" y="31"/>
                      </a:lnTo>
                      <a:lnTo>
                        <a:pt x="113" y="41"/>
                      </a:lnTo>
                      <a:lnTo>
                        <a:pt x="124" y="41"/>
                      </a:lnTo>
                      <a:lnTo>
                        <a:pt x="124" y="51"/>
                      </a:lnTo>
                      <a:lnTo>
                        <a:pt x="136" y="63"/>
                      </a:lnTo>
                      <a:lnTo>
                        <a:pt x="147" y="74"/>
                      </a:lnTo>
                      <a:lnTo>
                        <a:pt x="158" y="74"/>
                      </a:lnTo>
                      <a:lnTo>
                        <a:pt x="158" y="84"/>
                      </a:lnTo>
                      <a:lnTo>
                        <a:pt x="169" y="84"/>
                      </a:lnTo>
                      <a:lnTo>
                        <a:pt x="182" y="84"/>
                      </a:lnTo>
                      <a:lnTo>
                        <a:pt x="193" y="84"/>
                      </a:lnTo>
                      <a:lnTo>
                        <a:pt x="203" y="74"/>
                      </a:lnTo>
                      <a:lnTo>
                        <a:pt x="214" y="74"/>
                      </a:lnTo>
                      <a:lnTo>
                        <a:pt x="225" y="74"/>
                      </a:lnTo>
                      <a:lnTo>
                        <a:pt x="225" y="63"/>
                      </a:lnTo>
                      <a:lnTo>
                        <a:pt x="238" y="63"/>
                      </a:lnTo>
                      <a:lnTo>
                        <a:pt x="249" y="63"/>
                      </a:lnTo>
                      <a:lnTo>
                        <a:pt x="260" y="63"/>
                      </a:lnTo>
                      <a:lnTo>
                        <a:pt x="260" y="74"/>
                      </a:lnTo>
                      <a:lnTo>
                        <a:pt x="271" y="74"/>
                      </a:lnTo>
                      <a:lnTo>
                        <a:pt x="283" y="63"/>
                      </a:lnTo>
                      <a:lnTo>
                        <a:pt x="294" y="51"/>
                      </a:lnTo>
                      <a:lnTo>
                        <a:pt x="305" y="51"/>
                      </a:lnTo>
                      <a:lnTo>
                        <a:pt x="316" y="41"/>
                      </a:lnTo>
                      <a:lnTo>
                        <a:pt x="329" y="41"/>
                      </a:lnTo>
                      <a:lnTo>
                        <a:pt x="329" y="51"/>
                      </a:lnTo>
                      <a:lnTo>
                        <a:pt x="329" y="41"/>
                      </a:lnTo>
                      <a:lnTo>
                        <a:pt x="340" y="41"/>
                      </a:lnTo>
                      <a:lnTo>
                        <a:pt x="350" y="41"/>
                      </a:lnTo>
                      <a:lnTo>
                        <a:pt x="361" y="41"/>
                      </a:lnTo>
                      <a:lnTo>
                        <a:pt x="374" y="31"/>
                      </a:lnTo>
                      <a:lnTo>
                        <a:pt x="385" y="41"/>
                      </a:lnTo>
                      <a:lnTo>
                        <a:pt x="396" y="41"/>
                      </a:lnTo>
                      <a:lnTo>
                        <a:pt x="407" y="41"/>
                      </a:lnTo>
                      <a:lnTo>
                        <a:pt x="419" y="31"/>
                      </a:lnTo>
                      <a:lnTo>
                        <a:pt x="430" y="31"/>
                      </a:lnTo>
                      <a:lnTo>
                        <a:pt x="452" y="21"/>
                      </a:lnTo>
                      <a:lnTo>
                        <a:pt x="465" y="21"/>
                      </a:lnTo>
                      <a:lnTo>
                        <a:pt x="465" y="10"/>
                      </a:lnTo>
                      <a:lnTo>
                        <a:pt x="476" y="10"/>
                      </a:lnTo>
                      <a:lnTo>
                        <a:pt x="476" y="0"/>
                      </a:lnTo>
                      <a:lnTo>
                        <a:pt x="487" y="0"/>
                      </a:lnTo>
                      <a:lnTo>
                        <a:pt x="498" y="10"/>
                      </a:lnTo>
                      <a:lnTo>
                        <a:pt x="510" y="10"/>
                      </a:lnTo>
                      <a:lnTo>
                        <a:pt x="510" y="21"/>
                      </a:lnTo>
                      <a:lnTo>
                        <a:pt x="498" y="21"/>
                      </a:lnTo>
                      <a:lnTo>
                        <a:pt x="498" y="31"/>
                      </a:lnTo>
                      <a:lnTo>
                        <a:pt x="498" y="41"/>
                      </a:lnTo>
                      <a:lnTo>
                        <a:pt x="510" y="41"/>
                      </a:lnTo>
                      <a:lnTo>
                        <a:pt x="498" y="51"/>
                      </a:lnTo>
                      <a:lnTo>
                        <a:pt x="498" y="63"/>
                      </a:lnTo>
                      <a:lnTo>
                        <a:pt x="510" y="74"/>
                      </a:lnTo>
                      <a:lnTo>
                        <a:pt x="498" y="84"/>
                      </a:lnTo>
                      <a:lnTo>
                        <a:pt x="510" y="84"/>
                      </a:lnTo>
                      <a:lnTo>
                        <a:pt x="510" y="74"/>
                      </a:lnTo>
                      <a:lnTo>
                        <a:pt x="521" y="84"/>
                      </a:lnTo>
                      <a:lnTo>
                        <a:pt x="510" y="84"/>
                      </a:lnTo>
                      <a:lnTo>
                        <a:pt x="498" y="84"/>
                      </a:lnTo>
                      <a:lnTo>
                        <a:pt x="487" y="84"/>
                      </a:lnTo>
                      <a:lnTo>
                        <a:pt x="498" y="94"/>
                      </a:lnTo>
                      <a:lnTo>
                        <a:pt x="498" y="106"/>
                      </a:lnTo>
                      <a:lnTo>
                        <a:pt x="487" y="127"/>
                      </a:lnTo>
                      <a:lnTo>
                        <a:pt x="487" y="137"/>
                      </a:lnTo>
                      <a:lnTo>
                        <a:pt x="487" y="149"/>
                      </a:lnTo>
                      <a:lnTo>
                        <a:pt x="487" y="159"/>
                      </a:lnTo>
                      <a:lnTo>
                        <a:pt x="476" y="159"/>
                      </a:lnTo>
                      <a:lnTo>
                        <a:pt x="476" y="169"/>
                      </a:lnTo>
                      <a:lnTo>
                        <a:pt x="465" y="180"/>
                      </a:lnTo>
                      <a:lnTo>
                        <a:pt x="465" y="192"/>
                      </a:lnTo>
                      <a:lnTo>
                        <a:pt x="465" y="202"/>
                      </a:lnTo>
                      <a:lnTo>
                        <a:pt x="452" y="202"/>
                      </a:lnTo>
                      <a:lnTo>
                        <a:pt x="452" y="212"/>
                      </a:lnTo>
                      <a:lnTo>
                        <a:pt x="441" y="212"/>
                      </a:lnTo>
                      <a:lnTo>
                        <a:pt x="441" y="222"/>
                      </a:lnTo>
                      <a:lnTo>
                        <a:pt x="441" y="234"/>
                      </a:lnTo>
                      <a:lnTo>
                        <a:pt x="441" y="245"/>
                      </a:lnTo>
                      <a:lnTo>
                        <a:pt x="430" y="245"/>
                      </a:lnTo>
                      <a:lnTo>
                        <a:pt x="430" y="255"/>
                      </a:lnTo>
                      <a:lnTo>
                        <a:pt x="419" y="265"/>
                      </a:lnTo>
                      <a:lnTo>
                        <a:pt x="419" y="277"/>
                      </a:lnTo>
                      <a:lnTo>
                        <a:pt x="407" y="298"/>
                      </a:lnTo>
                      <a:lnTo>
                        <a:pt x="407" y="308"/>
                      </a:lnTo>
                      <a:lnTo>
                        <a:pt x="396" y="330"/>
                      </a:lnTo>
                      <a:lnTo>
                        <a:pt x="385" y="351"/>
                      </a:lnTo>
                      <a:lnTo>
                        <a:pt x="385" y="361"/>
                      </a:lnTo>
                      <a:lnTo>
                        <a:pt x="374" y="373"/>
                      </a:lnTo>
                      <a:lnTo>
                        <a:pt x="361" y="383"/>
                      </a:lnTo>
                      <a:lnTo>
                        <a:pt x="361" y="393"/>
                      </a:lnTo>
                      <a:lnTo>
                        <a:pt x="350" y="404"/>
                      </a:lnTo>
                      <a:lnTo>
                        <a:pt x="340" y="416"/>
                      </a:lnTo>
                      <a:lnTo>
                        <a:pt x="340" y="426"/>
                      </a:lnTo>
                      <a:lnTo>
                        <a:pt x="329" y="426"/>
                      </a:lnTo>
                      <a:lnTo>
                        <a:pt x="329" y="436"/>
                      </a:lnTo>
                      <a:lnTo>
                        <a:pt x="316" y="446"/>
                      </a:lnTo>
                      <a:lnTo>
                        <a:pt x="316" y="458"/>
                      </a:lnTo>
                      <a:lnTo>
                        <a:pt x="305" y="458"/>
                      </a:lnTo>
                      <a:lnTo>
                        <a:pt x="305" y="469"/>
                      </a:lnTo>
                      <a:lnTo>
                        <a:pt x="294" y="479"/>
                      </a:lnTo>
                      <a:lnTo>
                        <a:pt x="283" y="489"/>
                      </a:lnTo>
                      <a:lnTo>
                        <a:pt x="271" y="489"/>
                      </a:lnTo>
                      <a:lnTo>
                        <a:pt x="271" y="501"/>
                      </a:lnTo>
                      <a:lnTo>
                        <a:pt x="260" y="501"/>
                      </a:lnTo>
                      <a:lnTo>
                        <a:pt x="260" y="511"/>
                      </a:lnTo>
                      <a:lnTo>
                        <a:pt x="249" y="522"/>
                      </a:lnTo>
                      <a:lnTo>
                        <a:pt x="238" y="522"/>
                      </a:lnTo>
                      <a:lnTo>
                        <a:pt x="238" y="532"/>
                      </a:lnTo>
                      <a:lnTo>
                        <a:pt x="225" y="532"/>
                      </a:lnTo>
                      <a:lnTo>
                        <a:pt x="214" y="544"/>
                      </a:lnTo>
                      <a:lnTo>
                        <a:pt x="203" y="544"/>
                      </a:lnTo>
                      <a:lnTo>
                        <a:pt x="203" y="553"/>
                      </a:lnTo>
                      <a:lnTo>
                        <a:pt x="193" y="553"/>
                      </a:lnTo>
                      <a:lnTo>
                        <a:pt x="182" y="564"/>
                      </a:lnTo>
                      <a:lnTo>
                        <a:pt x="169" y="564"/>
                      </a:lnTo>
                      <a:lnTo>
                        <a:pt x="169" y="575"/>
                      </a:lnTo>
                      <a:lnTo>
                        <a:pt x="158" y="575"/>
                      </a:lnTo>
                      <a:lnTo>
                        <a:pt x="158" y="585"/>
                      </a:lnTo>
                      <a:lnTo>
                        <a:pt x="147" y="595"/>
                      </a:lnTo>
                      <a:lnTo>
                        <a:pt x="136" y="595"/>
                      </a:lnTo>
                      <a:lnTo>
                        <a:pt x="136" y="607"/>
                      </a:lnTo>
                      <a:lnTo>
                        <a:pt x="124" y="607"/>
                      </a:lnTo>
                      <a:lnTo>
                        <a:pt x="124" y="617"/>
                      </a:lnTo>
                      <a:lnTo>
                        <a:pt x="113" y="628"/>
                      </a:lnTo>
                      <a:lnTo>
                        <a:pt x="102" y="638"/>
                      </a:lnTo>
                      <a:lnTo>
                        <a:pt x="102" y="650"/>
                      </a:lnTo>
                      <a:lnTo>
                        <a:pt x="91" y="650"/>
                      </a:lnTo>
                      <a:lnTo>
                        <a:pt x="91" y="660"/>
                      </a:lnTo>
                      <a:lnTo>
                        <a:pt x="78" y="660"/>
                      </a:lnTo>
                      <a:lnTo>
                        <a:pt x="78" y="670"/>
                      </a:lnTo>
                      <a:lnTo>
                        <a:pt x="67" y="681"/>
                      </a:lnTo>
                      <a:lnTo>
                        <a:pt x="67" y="693"/>
                      </a:lnTo>
                      <a:lnTo>
                        <a:pt x="56" y="693"/>
                      </a:lnTo>
                      <a:lnTo>
                        <a:pt x="56" y="703"/>
                      </a:lnTo>
                      <a:lnTo>
                        <a:pt x="45" y="713"/>
                      </a:lnTo>
                      <a:lnTo>
                        <a:pt x="45" y="724"/>
                      </a:lnTo>
                      <a:lnTo>
                        <a:pt x="33" y="724"/>
                      </a:lnTo>
                      <a:lnTo>
                        <a:pt x="33" y="735"/>
                      </a:lnTo>
                      <a:lnTo>
                        <a:pt x="22" y="713"/>
                      </a:lnTo>
                      <a:lnTo>
                        <a:pt x="11" y="703"/>
                      </a:lnTo>
                      <a:lnTo>
                        <a:pt x="0" y="693"/>
                      </a:lnTo>
                      <a:lnTo>
                        <a:pt x="0" y="650"/>
                      </a:lnTo>
                      <a:lnTo>
                        <a:pt x="0" y="575"/>
                      </a:lnTo>
                      <a:lnTo>
                        <a:pt x="0" y="522"/>
                      </a:lnTo>
                      <a:lnTo>
                        <a:pt x="0" y="501"/>
                      </a:lnTo>
                      <a:lnTo>
                        <a:pt x="0" y="489"/>
                      </a:lnTo>
                      <a:lnTo>
                        <a:pt x="22" y="479"/>
                      </a:lnTo>
                      <a:lnTo>
                        <a:pt x="45" y="436"/>
                      </a:lnTo>
                      <a:lnTo>
                        <a:pt x="45" y="426"/>
                      </a:lnTo>
                      <a:lnTo>
                        <a:pt x="56" y="426"/>
                      </a:lnTo>
                      <a:lnTo>
                        <a:pt x="56" y="416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56"/>
                <p:cNvSpPr>
                  <a:spLocks/>
                </p:cNvSpPr>
                <p:nvPr/>
              </p:nvSpPr>
              <p:spPr bwMode="auto">
                <a:xfrm>
                  <a:off x="2539" y="3043"/>
                  <a:ext cx="902" cy="852"/>
                </a:xfrm>
                <a:custGeom>
                  <a:avLst/>
                  <a:gdLst/>
                  <a:ahLst/>
                  <a:cxnLst>
                    <a:cxn ang="0">
                      <a:pos x="703" y="949"/>
                    </a:cxn>
                    <a:cxn ang="0">
                      <a:pos x="623" y="972"/>
                    </a:cxn>
                    <a:cxn ang="0">
                      <a:pos x="545" y="1002"/>
                    </a:cxn>
                    <a:cxn ang="0">
                      <a:pos x="510" y="992"/>
                    </a:cxn>
                    <a:cxn ang="0">
                      <a:pos x="465" y="1014"/>
                    </a:cxn>
                    <a:cxn ang="0">
                      <a:pos x="432" y="982"/>
                    </a:cxn>
                    <a:cxn ang="0">
                      <a:pos x="387" y="960"/>
                    </a:cxn>
                    <a:cxn ang="0">
                      <a:pos x="352" y="972"/>
                    </a:cxn>
                    <a:cxn ang="0">
                      <a:pos x="307" y="939"/>
                    </a:cxn>
                    <a:cxn ang="0">
                      <a:pos x="283" y="896"/>
                    </a:cxn>
                    <a:cxn ang="0">
                      <a:pos x="251" y="864"/>
                    </a:cxn>
                    <a:cxn ang="0">
                      <a:pos x="216" y="821"/>
                    </a:cxn>
                    <a:cxn ang="0">
                      <a:pos x="171" y="778"/>
                    </a:cxn>
                    <a:cxn ang="0">
                      <a:pos x="125" y="748"/>
                    </a:cxn>
                    <a:cxn ang="0">
                      <a:pos x="104" y="736"/>
                    </a:cxn>
                    <a:cxn ang="0">
                      <a:pos x="104" y="693"/>
                    </a:cxn>
                    <a:cxn ang="0">
                      <a:pos x="58" y="619"/>
                    </a:cxn>
                    <a:cxn ang="0">
                      <a:pos x="46" y="556"/>
                    </a:cxn>
                    <a:cxn ang="0">
                      <a:pos x="13" y="524"/>
                    </a:cxn>
                    <a:cxn ang="0">
                      <a:pos x="24" y="481"/>
                    </a:cxn>
                    <a:cxn ang="0">
                      <a:pos x="35" y="428"/>
                    </a:cxn>
                    <a:cxn ang="0">
                      <a:pos x="58" y="363"/>
                    </a:cxn>
                    <a:cxn ang="0">
                      <a:pos x="104" y="353"/>
                    </a:cxn>
                    <a:cxn ang="0">
                      <a:pos x="104" y="182"/>
                    </a:cxn>
                    <a:cxn ang="0">
                      <a:pos x="149" y="65"/>
                    </a:cxn>
                    <a:cxn ang="0">
                      <a:pos x="227" y="23"/>
                    </a:cxn>
                    <a:cxn ang="0">
                      <a:pos x="318" y="12"/>
                    </a:cxn>
                    <a:cxn ang="0">
                      <a:pos x="420" y="12"/>
                    </a:cxn>
                    <a:cxn ang="0">
                      <a:pos x="465" y="23"/>
                    </a:cxn>
                    <a:cxn ang="0">
                      <a:pos x="556" y="12"/>
                    </a:cxn>
                    <a:cxn ang="0">
                      <a:pos x="612" y="23"/>
                    </a:cxn>
                    <a:cxn ang="0">
                      <a:pos x="681" y="23"/>
                    </a:cxn>
                    <a:cxn ang="0">
                      <a:pos x="726" y="12"/>
                    </a:cxn>
                    <a:cxn ang="0">
                      <a:pos x="748" y="65"/>
                    </a:cxn>
                    <a:cxn ang="0">
                      <a:pos x="748" y="55"/>
                    </a:cxn>
                    <a:cxn ang="0">
                      <a:pos x="748" y="108"/>
                    </a:cxn>
                    <a:cxn ang="0">
                      <a:pos x="772" y="171"/>
                    </a:cxn>
                    <a:cxn ang="0">
                      <a:pos x="804" y="214"/>
                    </a:cxn>
                    <a:cxn ang="0">
                      <a:pos x="804" y="257"/>
                    </a:cxn>
                    <a:cxn ang="0">
                      <a:pos x="759" y="279"/>
                    </a:cxn>
                    <a:cxn ang="0">
                      <a:pos x="748" y="322"/>
                    </a:cxn>
                    <a:cxn ang="0">
                      <a:pos x="737" y="363"/>
                    </a:cxn>
                    <a:cxn ang="0">
                      <a:pos x="737" y="459"/>
                    </a:cxn>
                    <a:cxn ang="0">
                      <a:pos x="714" y="513"/>
                    </a:cxn>
                    <a:cxn ang="0">
                      <a:pos x="668" y="566"/>
                    </a:cxn>
                    <a:cxn ang="0">
                      <a:pos x="657" y="619"/>
                    </a:cxn>
                    <a:cxn ang="0">
                      <a:pos x="636" y="662"/>
                    </a:cxn>
                    <a:cxn ang="0">
                      <a:pos x="623" y="725"/>
                    </a:cxn>
                    <a:cxn ang="0">
                      <a:pos x="577" y="748"/>
                    </a:cxn>
                    <a:cxn ang="0">
                      <a:pos x="590" y="778"/>
                    </a:cxn>
                    <a:cxn ang="0">
                      <a:pos x="636" y="811"/>
                    </a:cxn>
                    <a:cxn ang="0">
                      <a:pos x="668" y="854"/>
                    </a:cxn>
                    <a:cxn ang="0">
                      <a:pos x="692" y="907"/>
                    </a:cxn>
                  </a:cxnLst>
                  <a:rect l="0" t="0" r="r" b="b"/>
                  <a:pathLst>
                    <a:path w="828" h="1014">
                      <a:moveTo>
                        <a:pt x="714" y="917"/>
                      </a:moveTo>
                      <a:lnTo>
                        <a:pt x="714" y="929"/>
                      </a:lnTo>
                      <a:lnTo>
                        <a:pt x="714" y="939"/>
                      </a:lnTo>
                      <a:lnTo>
                        <a:pt x="726" y="949"/>
                      </a:lnTo>
                      <a:lnTo>
                        <a:pt x="714" y="949"/>
                      </a:lnTo>
                      <a:lnTo>
                        <a:pt x="703" y="949"/>
                      </a:lnTo>
                      <a:lnTo>
                        <a:pt x="681" y="949"/>
                      </a:lnTo>
                      <a:lnTo>
                        <a:pt x="668" y="949"/>
                      </a:lnTo>
                      <a:lnTo>
                        <a:pt x="657" y="949"/>
                      </a:lnTo>
                      <a:lnTo>
                        <a:pt x="646" y="949"/>
                      </a:lnTo>
                      <a:lnTo>
                        <a:pt x="636" y="972"/>
                      </a:lnTo>
                      <a:lnTo>
                        <a:pt x="623" y="972"/>
                      </a:lnTo>
                      <a:lnTo>
                        <a:pt x="601" y="1002"/>
                      </a:lnTo>
                      <a:lnTo>
                        <a:pt x="590" y="1002"/>
                      </a:lnTo>
                      <a:lnTo>
                        <a:pt x="577" y="992"/>
                      </a:lnTo>
                      <a:lnTo>
                        <a:pt x="567" y="992"/>
                      </a:lnTo>
                      <a:lnTo>
                        <a:pt x="556" y="1002"/>
                      </a:lnTo>
                      <a:lnTo>
                        <a:pt x="545" y="1002"/>
                      </a:lnTo>
                      <a:lnTo>
                        <a:pt x="532" y="1002"/>
                      </a:lnTo>
                      <a:lnTo>
                        <a:pt x="532" y="1014"/>
                      </a:lnTo>
                      <a:lnTo>
                        <a:pt x="532" y="1002"/>
                      </a:lnTo>
                      <a:lnTo>
                        <a:pt x="521" y="1002"/>
                      </a:lnTo>
                      <a:lnTo>
                        <a:pt x="521" y="992"/>
                      </a:lnTo>
                      <a:lnTo>
                        <a:pt x="510" y="992"/>
                      </a:lnTo>
                      <a:lnTo>
                        <a:pt x="510" y="1002"/>
                      </a:lnTo>
                      <a:lnTo>
                        <a:pt x="499" y="1002"/>
                      </a:lnTo>
                      <a:lnTo>
                        <a:pt x="489" y="1002"/>
                      </a:lnTo>
                      <a:lnTo>
                        <a:pt x="489" y="992"/>
                      </a:lnTo>
                      <a:lnTo>
                        <a:pt x="478" y="1002"/>
                      </a:lnTo>
                      <a:lnTo>
                        <a:pt x="465" y="1014"/>
                      </a:lnTo>
                      <a:lnTo>
                        <a:pt x="465" y="1002"/>
                      </a:lnTo>
                      <a:lnTo>
                        <a:pt x="454" y="1002"/>
                      </a:lnTo>
                      <a:lnTo>
                        <a:pt x="454" y="992"/>
                      </a:lnTo>
                      <a:lnTo>
                        <a:pt x="443" y="992"/>
                      </a:lnTo>
                      <a:lnTo>
                        <a:pt x="432" y="992"/>
                      </a:lnTo>
                      <a:lnTo>
                        <a:pt x="432" y="982"/>
                      </a:lnTo>
                      <a:lnTo>
                        <a:pt x="420" y="972"/>
                      </a:lnTo>
                      <a:lnTo>
                        <a:pt x="409" y="960"/>
                      </a:lnTo>
                      <a:lnTo>
                        <a:pt x="409" y="949"/>
                      </a:lnTo>
                      <a:lnTo>
                        <a:pt x="398" y="949"/>
                      </a:lnTo>
                      <a:lnTo>
                        <a:pt x="398" y="960"/>
                      </a:lnTo>
                      <a:lnTo>
                        <a:pt x="387" y="960"/>
                      </a:lnTo>
                      <a:lnTo>
                        <a:pt x="387" y="972"/>
                      </a:lnTo>
                      <a:lnTo>
                        <a:pt x="387" y="960"/>
                      </a:lnTo>
                      <a:lnTo>
                        <a:pt x="374" y="960"/>
                      </a:lnTo>
                      <a:lnTo>
                        <a:pt x="363" y="960"/>
                      </a:lnTo>
                      <a:lnTo>
                        <a:pt x="352" y="960"/>
                      </a:lnTo>
                      <a:lnTo>
                        <a:pt x="352" y="972"/>
                      </a:lnTo>
                      <a:lnTo>
                        <a:pt x="341" y="972"/>
                      </a:lnTo>
                      <a:lnTo>
                        <a:pt x="329" y="972"/>
                      </a:lnTo>
                      <a:lnTo>
                        <a:pt x="329" y="960"/>
                      </a:lnTo>
                      <a:lnTo>
                        <a:pt x="318" y="960"/>
                      </a:lnTo>
                      <a:lnTo>
                        <a:pt x="307" y="949"/>
                      </a:lnTo>
                      <a:lnTo>
                        <a:pt x="307" y="939"/>
                      </a:lnTo>
                      <a:lnTo>
                        <a:pt x="296" y="939"/>
                      </a:lnTo>
                      <a:lnTo>
                        <a:pt x="296" y="929"/>
                      </a:lnTo>
                      <a:lnTo>
                        <a:pt x="296" y="917"/>
                      </a:lnTo>
                      <a:lnTo>
                        <a:pt x="283" y="917"/>
                      </a:lnTo>
                      <a:lnTo>
                        <a:pt x="283" y="907"/>
                      </a:lnTo>
                      <a:lnTo>
                        <a:pt x="283" y="896"/>
                      </a:lnTo>
                      <a:lnTo>
                        <a:pt x="272" y="886"/>
                      </a:lnTo>
                      <a:lnTo>
                        <a:pt x="262" y="886"/>
                      </a:lnTo>
                      <a:lnTo>
                        <a:pt x="262" y="874"/>
                      </a:lnTo>
                      <a:lnTo>
                        <a:pt x="251" y="874"/>
                      </a:lnTo>
                      <a:lnTo>
                        <a:pt x="238" y="874"/>
                      </a:lnTo>
                      <a:lnTo>
                        <a:pt x="251" y="864"/>
                      </a:lnTo>
                      <a:lnTo>
                        <a:pt x="238" y="864"/>
                      </a:lnTo>
                      <a:lnTo>
                        <a:pt x="238" y="854"/>
                      </a:lnTo>
                      <a:lnTo>
                        <a:pt x="238" y="843"/>
                      </a:lnTo>
                      <a:lnTo>
                        <a:pt x="227" y="833"/>
                      </a:lnTo>
                      <a:lnTo>
                        <a:pt x="227" y="821"/>
                      </a:lnTo>
                      <a:lnTo>
                        <a:pt x="216" y="821"/>
                      </a:lnTo>
                      <a:lnTo>
                        <a:pt x="205" y="811"/>
                      </a:lnTo>
                      <a:lnTo>
                        <a:pt x="193" y="811"/>
                      </a:lnTo>
                      <a:lnTo>
                        <a:pt x="182" y="801"/>
                      </a:lnTo>
                      <a:lnTo>
                        <a:pt x="182" y="790"/>
                      </a:lnTo>
                      <a:lnTo>
                        <a:pt x="182" y="778"/>
                      </a:lnTo>
                      <a:lnTo>
                        <a:pt x="171" y="778"/>
                      </a:lnTo>
                      <a:lnTo>
                        <a:pt x="171" y="768"/>
                      </a:lnTo>
                      <a:lnTo>
                        <a:pt x="160" y="758"/>
                      </a:lnTo>
                      <a:lnTo>
                        <a:pt x="149" y="758"/>
                      </a:lnTo>
                      <a:lnTo>
                        <a:pt x="136" y="758"/>
                      </a:lnTo>
                      <a:lnTo>
                        <a:pt x="125" y="758"/>
                      </a:lnTo>
                      <a:lnTo>
                        <a:pt x="125" y="748"/>
                      </a:lnTo>
                      <a:lnTo>
                        <a:pt x="125" y="736"/>
                      </a:lnTo>
                      <a:lnTo>
                        <a:pt x="136" y="736"/>
                      </a:lnTo>
                      <a:lnTo>
                        <a:pt x="125" y="736"/>
                      </a:lnTo>
                      <a:lnTo>
                        <a:pt x="115" y="736"/>
                      </a:lnTo>
                      <a:lnTo>
                        <a:pt x="115" y="725"/>
                      </a:lnTo>
                      <a:lnTo>
                        <a:pt x="104" y="736"/>
                      </a:lnTo>
                      <a:lnTo>
                        <a:pt x="91" y="736"/>
                      </a:lnTo>
                      <a:lnTo>
                        <a:pt x="91" y="725"/>
                      </a:lnTo>
                      <a:lnTo>
                        <a:pt x="91" y="715"/>
                      </a:lnTo>
                      <a:lnTo>
                        <a:pt x="91" y="705"/>
                      </a:lnTo>
                      <a:lnTo>
                        <a:pt x="104" y="705"/>
                      </a:lnTo>
                      <a:lnTo>
                        <a:pt x="104" y="693"/>
                      </a:lnTo>
                      <a:lnTo>
                        <a:pt x="104" y="683"/>
                      </a:lnTo>
                      <a:lnTo>
                        <a:pt x="104" y="672"/>
                      </a:lnTo>
                      <a:lnTo>
                        <a:pt x="91" y="662"/>
                      </a:lnTo>
                      <a:lnTo>
                        <a:pt x="80" y="640"/>
                      </a:lnTo>
                      <a:lnTo>
                        <a:pt x="69" y="630"/>
                      </a:lnTo>
                      <a:lnTo>
                        <a:pt x="58" y="619"/>
                      </a:lnTo>
                      <a:lnTo>
                        <a:pt x="58" y="607"/>
                      </a:lnTo>
                      <a:lnTo>
                        <a:pt x="69" y="597"/>
                      </a:lnTo>
                      <a:lnTo>
                        <a:pt x="58" y="587"/>
                      </a:lnTo>
                      <a:lnTo>
                        <a:pt x="46" y="577"/>
                      </a:lnTo>
                      <a:lnTo>
                        <a:pt x="46" y="566"/>
                      </a:lnTo>
                      <a:lnTo>
                        <a:pt x="46" y="556"/>
                      </a:lnTo>
                      <a:lnTo>
                        <a:pt x="35" y="544"/>
                      </a:lnTo>
                      <a:lnTo>
                        <a:pt x="35" y="534"/>
                      </a:lnTo>
                      <a:lnTo>
                        <a:pt x="35" y="524"/>
                      </a:lnTo>
                      <a:lnTo>
                        <a:pt x="24" y="513"/>
                      </a:lnTo>
                      <a:lnTo>
                        <a:pt x="24" y="524"/>
                      </a:lnTo>
                      <a:lnTo>
                        <a:pt x="13" y="524"/>
                      </a:lnTo>
                      <a:lnTo>
                        <a:pt x="13" y="513"/>
                      </a:lnTo>
                      <a:lnTo>
                        <a:pt x="0" y="513"/>
                      </a:lnTo>
                      <a:lnTo>
                        <a:pt x="13" y="501"/>
                      </a:lnTo>
                      <a:lnTo>
                        <a:pt x="13" y="491"/>
                      </a:lnTo>
                      <a:lnTo>
                        <a:pt x="24" y="491"/>
                      </a:lnTo>
                      <a:lnTo>
                        <a:pt x="24" y="481"/>
                      </a:lnTo>
                      <a:lnTo>
                        <a:pt x="24" y="471"/>
                      </a:lnTo>
                      <a:lnTo>
                        <a:pt x="13" y="459"/>
                      </a:lnTo>
                      <a:lnTo>
                        <a:pt x="24" y="448"/>
                      </a:lnTo>
                      <a:lnTo>
                        <a:pt x="35" y="448"/>
                      </a:lnTo>
                      <a:lnTo>
                        <a:pt x="35" y="438"/>
                      </a:lnTo>
                      <a:lnTo>
                        <a:pt x="35" y="428"/>
                      </a:lnTo>
                      <a:lnTo>
                        <a:pt x="35" y="416"/>
                      </a:lnTo>
                      <a:lnTo>
                        <a:pt x="46" y="406"/>
                      </a:lnTo>
                      <a:lnTo>
                        <a:pt x="46" y="395"/>
                      </a:lnTo>
                      <a:lnTo>
                        <a:pt x="58" y="385"/>
                      </a:lnTo>
                      <a:lnTo>
                        <a:pt x="58" y="373"/>
                      </a:lnTo>
                      <a:lnTo>
                        <a:pt x="58" y="363"/>
                      </a:lnTo>
                      <a:lnTo>
                        <a:pt x="69" y="353"/>
                      </a:lnTo>
                      <a:lnTo>
                        <a:pt x="80" y="353"/>
                      </a:lnTo>
                      <a:lnTo>
                        <a:pt x="91" y="353"/>
                      </a:lnTo>
                      <a:lnTo>
                        <a:pt x="104" y="353"/>
                      </a:lnTo>
                      <a:lnTo>
                        <a:pt x="115" y="353"/>
                      </a:lnTo>
                      <a:lnTo>
                        <a:pt x="104" y="353"/>
                      </a:lnTo>
                      <a:lnTo>
                        <a:pt x="104" y="330"/>
                      </a:lnTo>
                      <a:lnTo>
                        <a:pt x="104" y="322"/>
                      </a:lnTo>
                      <a:lnTo>
                        <a:pt x="104" y="214"/>
                      </a:lnTo>
                      <a:lnTo>
                        <a:pt x="104" y="204"/>
                      </a:lnTo>
                      <a:lnTo>
                        <a:pt x="104" y="194"/>
                      </a:lnTo>
                      <a:lnTo>
                        <a:pt x="104" y="182"/>
                      </a:lnTo>
                      <a:lnTo>
                        <a:pt x="104" y="151"/>
                      </a:lnTo>
                      <a:lnTo>
                        <a:pt x="104" y="129"/>
                      </a:lnTo>
                      <a:lnTo>
                        <a:pt x="125" y="129"/>
                      </a:lnTo>
                      <a:lnTo>
                        <a:pt x="136" y="129"/>
                      </a:lnTo>
                      <a:lnTo>
                        <a:pt x="149" y="129"/>
                      </a:lnTo>
                      <a:lnTo>
                        <a:pt x="149" y="65"/>
                      </a:lnTo>
                      <a:lnTo>
                        <a:pt x="149" y="12"/>
                      </a:lnTo>
                      <a:lnTo>
                        <a:pt x="160" y="12"/>
                      </a:lnTo>
                      <a:lnTo>
                        <a:pt x="171" y="12"/>
                      </a:lnTo>
                      <a:lnTo>
                        <a:pt x="182" y="12"/>
                      </a:lnTo>
                      <a:lnTo>
                        <a:pt x="216" y="12"/>
                      </a:lnTo>
                      <a:lnTo>
                        <a:pt x="227" y="23"/>
                      </a:lnTo>
                      <a:lnTo>
                        <a:pt x="238" y="23"/>
                      </a:lnTo>
                      <a:lnTo>
                        <a:pt x="251" y="12"/>
                      </a:lnTo>
                      <a:lnTo>
                        <a:pt x="262" y="23"/>
                      </a:lnTo>
                      <a:lnTo>
                        <a:pt x="283" y="12"/>
                      </a:lnTo>
                      <a:lnTo>
                        <a:pt x="307" y="12"/>
                      </a:lnTo>
                      <a:lnTo>
                        <a:pt x="318" y="12"/>
                      </a:lnTo>
                      <a:lnTo>
                        <a:pt x="341" y="23"/>
                      </a:lnTo>
                      <a:lnTo>
                        <a:pt x="352" y="23"/>
                      </a:lnTo>
                      <a:lnTo>
                        <a:pt x="374" y="23"/>
                      </a:lnTo>
                      <a:lnTo>
                        <a:pt x="398" y="12"/>
                      </a:lnTo>
                      <a:lnTo>
                        <a:pt x="409" y="12"/>
                      </a:lnTo>
                      <a:lnTo>
                        <a:pt x="420" y="12"/>
                      </a:lnTo>
                      <a:lnTo>
                        <a:pt x="432" y="12"/>
                      </a:lnTo>
                      <a:lnTo>
                        <a:pt x="454" y="23"/>
                      </a:lnTo>
                      <a:lnTo>
                        <a:pt x="454" y="12"/>
                      </a:lnTo>
                      <a:lnTo>
                        <a:pt x="465" y="0"/>
                      </a:lnTo>
                      <a:lnTo>
                        <a:pt x="465" y="12"/>
                      </a:lnTo>
                      <a:lnTo>
                        <a:pt x="465" y="23"/>
                      </a:lnTo>
                      <a:lnTo>
                        <a:pt x="465" y="12"/>
                      </a:lnTo>
                      <a:lnTo>
                        <a:pt x="489" y="12"/>
                      </a:lnTo>
                      <a:lnTo>
                        <a:pt x="510" y="12"/>
                      </a:lnTo>
                      <a:lnTo>
                        <a:pt x="521" y="12"/>
                      </a:lnTo>
                      <a:lnTo>
                        <a:pt x="545" y="12"/>
                      </a:lnTo>
                      <a:lnTo>
                        <a:pt x="556" y="12"/>
                      </a:lnTo>
                      <a:lnTo>
                        <a:pt x="567" y="12"/>
                      </a:lnTo>
                      <a:lnTo>
                        <a:pt x="577" y="12"/>
                      </a:lnTo>
                      <a:lnTo>
                        <a:pt x="590" y="12"/>
                      </a:lnTo>
                      <a:lnTo>
                        <a:pt x="590" y="23"/>
                      </a:lnTo>
                      <a:lnTo>
                        <a:pt x="601" y="23"/>
                      </a:lnTo>
                      <a:lnTo>
                        <a:pt x="612" y="23"/>
                      </a:lnTo>
                      <a:lnTo>
                        <a:pt x="623" y="23"/>
                      </a:lnTo>
                      <a:lnTo>
                        <a:pt x="636" y="12"/>
                      </a:lnTo>
                      <a:lnTo>
                        <a:pt x="646" y="12"/>
                      </a:lnTo>
                      <a:lnTo>
                        <a:pt x="657" y="12"/>
                      </a:lnTo>
                      <a:lnTo>
                        <a:pt x="657" y="23"/>
                      </a:lnTo>
                      <a:lnTo>
                        <a:pt x="681" y="23"/>
                      </a:lnTo>
                      <a:lnTo>
                        <a:pt x="692" y="12"/>
                      </a:lnTo>
                      <a:lnTo>
                        <a:pt x="703" y="12"/>
                      </a:lnTo>
                      <a:lnTo>
                        <a:pt x="714" y="12"/>
                      </a:lnTo>
                      <a:lnTo>
                        <a:pt x="714" y="23"/>
                      </a:lnTo>
                      <a:lnTo>
                        <a:pt x="726" y="23"/>
                      </a:lnTo>
                      <a:lnTo>
                        <a:pt x="726" y="12"/>
                      </a:lnTo>
                      <a:lnTo>
                        <a:pt x="737" y="12"/>
                      </a:lnTo>
                      <a:lnTo>
                        <a:pt x="737" y="23"/>
                      </a:lnTo>
                      <a:lnTo>
                        <a:pt x="737" y="33"/>
                      </a:lnTo>
                      <a:lnTo>
                        <a:pt x="737" y="43"/>
                      </a:lnTo>
                      <a:lnTo>
                        <a:pt x="748" y="55"/>
                      </a:lnTo>
                      <a:lnTo>
                        <a:pt x="748" y="65"/>
                      </a:lnTo>
                      <a:lnTo>
                        <a:pt x="759" y="65"/>
                      </a:lnTo>
                      <a:lnTo>
                        <a:pt x="759" y="76"/>
                      </a:lnTo>
                      <a:lnTo>
                        <a:pt x="748" y="65"/>
                      </a:lnTo>
                      <a:lnTo>
                        <a:pt x="759" y="65"/>
                      </a:lnTo>
                      <a:lnTo>
                        <a:pt x="748" y="65"/>
                      </a:lnTo>
                      <a:lnTo>
                        <a:pt x="748" y="55"/>
                      </a:lnTo>
                      <a:lnTo>
                        <a:pt x="748" y="65"/>
                      </a:lnTo>
                      <a:lnTo>
                        <a:pt x="748" y="76"/>
                      </a:lnTo>
                      <a:lnTo>
                        <a:pt x="748" y="86"/>
                      </a:lnTo>
                      <a:lnTo>
                        <a:pt x="759" y="96"/>
                      </a:lnTo>
                      <a:lnTo>
                        <a:pt x="748" y="96"/>
                      </a:lnTo>
                      <a:lnTo>
                        <a:pt x="748" y="108"/>
                      </a:lnTo>
                      <a:lnTo>
                        <a:pt x="759" y="129"/>
                      </a:lnTo>
                      <a:lnTo>
                        <a:pt x="759" y="139"/>
                      </a:lnTo>
                      <a:lnTo>
                        <a:pt x="759" y="151"/>
                      </a:lnTo>
                      <a:lnTo>
                        <a:pt x="759" y="161"/>
                      </a:lnTo>
                      <a:lnTo>
                        <a:pt x="759" y="171"/>
                      </a:lnTo>
                      <a:lnTo>
                        <a:pt x="772" y="171"/>
                      </a:lnTo>
                      <a:lnTo>
                        <a:pt x="772" y="182"/>
                      </a:lnTo>
                      <a:lnTo>
                        <a:pt x="772" y="194"/>
                      </a:lnTo>
                      <a:lnTo>
                        <a:pt x="783" y="194"/>
                      </a:lnTo>
                      <a:lnTo>
                        <a:pt x="794" y="204"/>
                      </a:lnTo>
                      <a:lnTo>
                        <a:pt x="804" y="204"/>
                      </a:lnTo>
                      <a:lnTo>
                        <a:pt x="804" y="214"/>
                      </a:lnTo>
                      <a:lnTo>
                        <a:pt x="817" y="224"/>
                      </a:lnTo>
                      <a:lnTo>
                        <a:pt x="828" y="224"/>
                      </a:lnTo>
                      <a:lnTo>
                        <a:pt x="828" y="236"/>
                      </a:lnTo>
                      <a:lnTo>
                        <a:pt x="817" y="247"/>
                      </a:lnTo>
                      <a:lnTo>
                        <a:pt x="817" y="257"/>
                      </a:lnTo>
                      <a:lnTo>
                        <a:pt x="804" y="257"/>
                      </a:lnTo>
                      <a:lnTo>
                        <a:pt x="794" y="267"/>
                      </a:lnTo>
                      <a:lnTo>
                        <a:pt x="783" y="267"/>
                      </a:lnTo>
                      <a:lnTo>
                        <a:pt x="783" y="279"/>
                      </a:lnTo>
                      <a:lnTo>
                        <a:pt x="772" y="289"/>
                      </a:lnTo>
                      <a:lnTo>
                        <a:pt x="759" y="289"/>
                      </a:lnTo>
                      <a:lnTo>
                        <a:pt x="759" y="279"/>
                      </a:lnTo>
                      <a:lnTo>
                        <a:pt x="748" y="279"/>
                      </a:lnTo>
                      <a:lnTo>
                        <a:pt x="759" y="289"/>
                      </a:lnTo>
                      <a:lnTo>
                        <a:pt x="759" y="300"/>
                      </a:lnTo>
                      <a:lnTo>
                        <a:pt x="748" y="300"/>
                      </a:lnTo>
                      <a:lnTo>
                        <a:pt x="748" y="310"/>
                      </a:lnTo>
                      <a:lnTo>
                        <a:pt x="748" y="322"/>
                      </a:lnTo>
                      <a:lnTo>
                        <a:pt x="759" y="322"/>
                      </a:lnTo>
                      <a:lnTo>
                        <a:pt x="748" y="330"/>
                      </a:lnTo>
                      <a:lnTo>
                        <a:pt x="748" y="342"/>
                      </a:lnTo>
                      <a:lnTo>
                        <a:pt x="748" y="353"/>
                      </a:lnTo>
                      <a:lnTo>
                        <a:pt x="737" y="353"/>
                      </a:lnTo>
                      <a:lnTo>
                        <a:pt x="737" y="363"/>
                      </a:lnTo>
                      <a:lnTo>
                        <a:pt x="737" y="373"/>
                      </a:lnTo>
                      <a:lnTo>
                        <a:pt x="737" y="385"/>
                      </a:lnTo>
                      <a:lnTo>
                        <a:pt x="737" y="428"/>
                      </a:lnTo>
                      <a:lnTo>
                        <a:pt x="737" y="438"/>
                      </a:lnTo>
                      <a:lnTo>
                        <a:pt x="737" y="448"/>
                      </a:lnTo>
                      <a:lnTo>
                        <a:pt x="737" y="459"/>
                      </a:lnTo>
                      <a:lnTo>
                        <a:pt x="737" y="471"/>
                      </a:lnTo>
                      <a:lnTo>
                        <a:pt x="726" y="471"/>
                      </a:lnTo>
                      <a:lnTo>
                        <a:pt x="726" y="481"/>
                      </a:lnTo>
                      <a:lnTo>
                        <a:pt x="726" y="501"/>
                      </a:lnTo>
                      <a:lnTo>
                        <a:pt x="726" y="513"/>
                      </a:lnTo>
                      <a:lnTo>
                        <a:pt x="714" y="513"/>
                      </a:lnTo>
                      <a:lnTo>
                        <a:pt x="703" y="524"/>
                      </a:lnTo>
                      <a:lnTo>
                        <a:pt x="692" y="524"/>
                      </a:lnTo>
                      <a:lnTo>
                        <a:pt x="681" y="544"/>
                      </a:lnTo>
                      <a:lnTo>
                        <a:pt x="681" y="556"/>
                      </a:lnTo>
                      <a:lnTo>
                        <a:pt x="681" y="566"/>
                      </a:lnTo>
                      <a:lnTo>
                        <a:pt x="668" y="566"/>
                      </a:lnTo>
                      <a:lnTo>
                        <a:pt x="668" y="577"/>
                      </a:lnTo>
                      <a:lnTo>
                        <a:pt x="668" y="587"/>
                      </a:lnTo>
                      <a:lnTo>
                        <a:pt x="668" y="597"/>
                      </a:lnTo>
                      <a:lnTo>
                        <a:pt x="668" y="607"/>
                      </a:lnTo>
                      <a:lnTo>
                        <a:pt x="668" y="619"/>
                      </a:lnTo>
                      <a:lnTo>
                        <a:pt x="657" y="619"/>
                      </a:lnTo>
                      <a:lnTo>
                        <a:pt x="646" y="619"/>
                      </a:lnTo>
                      <a:lnTo>
                        <a:pt x="636" y="619"/>
                      </a:lnTo>
                      <a:lnTo>
                        <a:pt x="636" y="630"/>
                      </a:lnTo>
                      <a:lnTo>
                        <a:pt x="636" y="640"/>
                      </a:lnTo>
                      <a:lnTo>
                        <a:pt x="636" y="650"/>
                      </a:lnTo>
                      <a:lnTo>
                        <a:pt x="636" y="662"/>
                      </a:lnTo>
                      <a:lnTo>
                        <a:pt x="636" y="672"/>
                      </a:lnTo>
                      <a:lnTo>
                        <a:pt x="623" y="672"/>
                      </a:lnTo>
                      <a:lnTo>
                        <a:pt x="623" y="683"/>
                      </a:lnTo>
                      <a:lnTo>
                        <a:pt x="623" y="693"/>
                      </a:lnTo>
                      <a:lnTo>
                        <a:pt x="623" y="715"/>
                      </a:lnTo>
                      <a:lnTo>
                        <a:pt x="623" y="725"/>
                      </a:lnTo>
                      <a:lnTo>
                        <a:pt x="623" y="736"/>
                      </a:lnTo>
                      <a:lnTo>
                        <a:pt x="623" y="748"/>
                      </a:lnTo>
                      <a:lnTo>
                        <a:pt x="612" y="748"/>
                      </a:lnTo>
                      <a:lnTo>
                        <a:pt x="601" y="748"/>
                      </a:lnTo>
                      <a:lnTo>
                        <a:pt x="590" y="748"/>
                      </a:lnTo>
                      <a:lnTo>
                        <a:pt x="577" y="748"/>
                      </a:lnTo>
                      <a:lnTo>
                        <a:pt x="577" y="758"/>
                      </a:lnTo>
                      <a:lnTo>
                        <a:pt x="577" y="768"/>
                      </a:lnTo>
                      <a:lnTo>
                        <a:pt x="567" y="768"/>
                      </a:lnTo>
                      <a:lnTo>
                        <a:pt x="567" y="778"/>
                      </a:lnTo>
                      <a:lnTo>
                        <a:pt x="577" y="778"/>
                      </a:lnTo>
                      <a:lnTo>
                        <a:pt x="590" y="778"/>
                      </a:lnTo>
                      <a:lnTo>
                        <a:pt x="601" y="790"/>
                      </a:lnTo>
                      <a:lnTo>
                        <a:pt x="612" y="790"/>
                      </a:lnTo>
                      <a:lnTo>
                        <a:pt x="612" y="801"/>
                      </a:lnTo>
                      <a:lnTo>
                        <a:pt x="623" y="801"/>
                      </a:lnTo>
                      <a:lnTo>
                        <a:pt x="623" y="811"/>
                      </a:lnTo>
                      <a:lnTo>
                        <a:pt x="636" y="811"/>
                      </a:lnTo>
                      <a:lnTo>
                        <a:pt x="636" y="821"/>
                      </a:lnTo>
                      <a:lnTo>
                        <a:pt x="646" y="821"/>
                      </a:lnTo>
                      <a:lnTo>
                        <a:pt x="646" y="833"/>
                      </a:lnTo>
                      <a:lnTo>
                        <a:pt x="646" y="843"/>
                      </a:lnTo>
                      <a:lnTo>
                        <a:pt x="657" y="843"/>
                      </a:lnTo>
                      <a:lnTo>
                        <a:pt x="668" y="854"/>
                      </a:lnTo>
                      <a:lnTo>
                        <a:pt x="668" y="864"/>
                      </a:lnTo>
                      <a:lnTo>
                        <a:pt x="668" y="874"/>
                      </a:lnTo>
                      <a:lnTo>
                        <a:pt x="668" y="886"/>
                      </a:lnTo>
                      <a:lnTo>
                        <a:pt x="681" y="886"/>
                      </a:lnTo>
                      <a:lnTo>
                        <a:pt x="681" y="896"/>
                      </a:lnTo>
                      <a:lnTo>
                        <a:pt x="692" y="907"/>
                      </a:lnTo>
                      <a:lnTo>
                        <a:pt x="692" y="917"/>
                      </a:lnTo>
                      <a:lnTo>
                        <a:pt x="692" y="907"/>
                      </a:lnTo>
                      <a:lnTo>
                        <a:pt x="703" y="907"/>
                      </a:lnTo>
                      <a:lnTo>
                        <a:pt x="714" y="907"/>
                      </a:lnTo>
                      <a:lnTo>
                        <a:pt x="714" y="917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1752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57"/>
                <p:cNvSpPr>
                  <a:spLocks/>
                </p:cNvSpPr>
                <p:nvPr/>
              </p:nvSpPr>
              <p:spPr bwMode="auto">
                <a:xfrm>
                  <a:off x="3206" y="2364"/>
                  <a:ext cx="320" cy="224"/>
                </a:xfrm>
                <a:custGeom>
                  <a:avLst/>
                  <a:gdLst/>
                  <a:ahLst/>
                  <a:cxnLst>
                    <a:cxn ang="0">
                      <a:pos x="0" y="224"/>
                    </a:cxn>
                    <a:cxn ang="0">
                      <a:pos x="24" y="212"/>
                    </a:cxn>
                    <a:cxn ang="0">
                      <a:pos x="24" y="191"/>
                    </a:cxn>
                    <a:cxn ang="0">
                      <a:pos x="34" y="181"/>
                    </a:cxn>
                    <a:cxn ang="0">
                      <a:pos x="45" y="159"/>
                    </a:cxn>
                    <a:cxn ang="0">
                      <a:pos x="24" y="148"/>
                    </a:cxn>
                    <a:cxn ang="0">
                      <a:pos x="11" y="138"/>
                    </a:cxn>
                    <a:cxn ang="0">
                      <a:pos x="0" y="126"/>
                    </a:cxn>
                    <a:cxn ang="0">
                      <a:pos x="11" y="116"/>
                    </a:cxn>
                    <a:cxn ang="0">
                      <a:pos x="0" y="95"/>
                    </a:cxn>
                    <a:cxn ang="0">
                      <a:pos x="0" y="73"/>
                    </a:cxn>
                    <a:cxn ang="0">
                      <a:pos x="11" y="73"/>
                    </a:cxn>
                    <a:cxn ang="0">
                      <a:pos x="24" y="63"/>
                    </a:cxn>
                    <a:cxn ang="0">
                      <a:pos x="34" y="53"/>
                    </a:cxn>
                    <a:cxn ang="0">
                      <a:pos x="24" y="42"/>
                    </a:cxn>
                    <a:cxn ang="0">
                      <a:pos x="45" y="30"/>
                    </a:cxn>
                    <a:cxn ang="0">
                      <a:pos x="56" y="30"/>
                    </a:cxn>
                    <a:cxn ang="0">
                      <a:pos x="69" y="30"/>
                    </a:cxn>
                    <a:cxn ang="0">
                      <a:pos x="91" y="30"/>
                    </a:cxn>
                    <a:cxn ang="0">
                      <a:pos x="114" y="20"/>
                    </a:cxn>
                    <a:cxn ang="0">
                      <a:pos x="125" y="30"/>
                    </a:cxn>
                    <a:cxn ang="0">
                      <a:pos x="147" y="30"/>
                    </a:cxn>
                    <a:cxn ang="0">
                      <a:pos x="171" y="30"/>
                    </a:cxn>
                    <a:cxn ang="0">
                      <a:pos x="192" y="30"/>
                    </a:cxn>
                    <a:cxn ang="0">
                      <a:pos x="205" y="20"/>
                    </a:cxn>
                    <a:cxn ang="0">
                      <a:pos x="227" y="10"/>
                    </a:cxn>
                    <a:cxn ang="0">
                      <a:pos x="249" y="10"/>
                    </a:cxn>
                    <a:cxn ang="0">
                      <a:pos x="272" y="10"/>
                    </a:cxn>
                    <a:cxn ang="0">
                      <a:pos x="283" y="0"/>
                    </a:cxn>
                    <a:cxn ang="0">
                      <a:pos x="294" y="10"/>
                    </a:cxn>
                    <a:cxn ang="0">
                      <a:pos x="272" y="42"/>
                    </a:cxn>
                    <a:cxn ang="0">
                      <a:pos x="249" y="42"/>
                    </a:cxn>
                    <a:cxn ang="0">
                      <a:pos x="249" y="73"/>
                    </a:cxn>
                    <a:cxn ang="0">
                      <a:pos x="260" y="85"/>
                    </a:cxn>
                    <a:cxn ang="0">
                      <a:pos x="260" y="106"/>
                    </a:cxn>
                    <a:cxn ang="0">
                      <a:pos x="260" y="126"/>
                    </a:cxn>
                    <a:cxn ang="0">
                      <a:pos x="260" y="148"/>
                    </a:cxn>
                    <a:cxn ang="0">
                      <a:pos x="249" y="159"/>
                    </a:cxn>
                    <a:cxn ang="0">
                      <a:pos x="216" y="181"/>
                    </a:cxn>
                    <a:cxn ang="0">
                      <a:pos x="192" y="191"/>
                    </a:cxn>
                    <a:cxn ang="0">
                      <a:pos x="160" y="212"/>
                    </a:cxn>
                    <a:cxn ang="0">
                      <a:pos x="147" y="224"/>
                    </a:cxn>
                    <a:cxn ang="0">
                      <a:pos x="125" y="234"/>
                    </a:cxn>
                    <a:cxn ang="0">
                      <a:pos x="102" y="254"/>
                    </a:cxn>
                    <a:cxn ang="0">
                      <a:pos x="69" y="266"/>
                    </a:cxn>
                    <a:cxn ang="0">
                      <a:pos x="45" y="266"/>
                    </a:cxn>
                    <a:cxn ang="0">
                      <a:pos x="24" y="254"/>
                    </a:cxn>
                    <a:cxn ang="0">
                      <a:pos x="11" y="244"/>
                    </a:cxn>
                    <a:cxn ang="0">
                      <a:pos x="11" y="244"/>
                    </a:cxn>
                    <a:cxn ang="0">
                      <a:pos x="11" y="224"/>
                    </a:cxn>
                  </a:cxnLst>
                  <a:rect l="0" t="0" r="r" b="b"/>
                  <a:pathLst>
                    <a:path w="294" h="266">
                      <a:moveTo>
                        <a:pt x="11" y="224"/>
                      </a:moveTo>
                      <a:lnTo>
                        <a:pt x="0" y="224"/>
                      </a:lnTo>
                      <a:lnTo>
                        <a:pt x="11" y="212"/>
                      </a:lnTo>
                      <a:lnTo>
                        <a:pt x="24" y="212"/>
                      </a:lnTo>
                      <a:lnTo>
                        <a:pt x="24" y="201"/>
                      </a:lnTo>
                      <a:lnTo>
                        <a:pt x="24" y="191"/>
                      </a:lnTo>
                      <a:lnTo>
                        <a:pt x="34" y="191"/>
                      </a:lnTo>
                      <a:lnTo>
                        <a:pt x="34" y="181"/>
                      </a:lnTo>
                      <a:lnTo>
                        <a:pt x="45" y="169"/>
                      </a:lnTo>
                      <a:lnTo>
                        <a:pt x="45" y="159"/>
                      </a:lnTo>
                      <a:lnTo>
                        <a:pt x="34" y="148"/>
                      </a:lnTo>
                      <a:lnTo>
                        <a:pt x="24" y="148"/>
                      </a:lnTo>
                      <a:lnTo>
                        <a:pt x="11" y="148"/>
                      </a:lnTo>
                      <a:lnTo>
                        <a:pt x="11" y="138"/>
                      </a:lnTo>
                      <a:lnTo>
                        <a:pt x="11" y="126"/>
                      </a:lnTo>
                      <a:lnTo>
                        <a:pt x="0" y="126"/>
                      </a:lnTo>
                      <a:lnTo>
                        <a:pt x="0" y="116"/>
                      </a:lnTo>
                      <a:lnTo>
                        <a:pt x="11" y="116"/>
                      </a:lnTo>
                      <a:lnTo>
                        <a:pt x="0" y="106"/>
                      </a:lnTo>
                      <a:lnTo>
                        <a:pt x="0" y="95"/>
                      </a:lnTo>
                      <a:lnTo>
                        <a:pt x="0" y="85"/>
                      </a:lnTo>
                      <a:lnTo>
                        <a:pt x="0" y="73"/>
                      </a:lnTo>
                      <a:lnTo>
                        <a:pt x="11" y="85"/>
                      </a:lnTo>
                      <a:lnTo>
                        <a:pt x="11" y="73"/>
                      </a:lnTo>
                      <a:lnTo>
                        <a:pt x="24" y="73"/>
                      </a:lnTo>
                      <a:lnTo>
                        <a:pt x="24" y="63"/>
                      </a:lnTo>
                      <a:lnTo>
                        <a:pt x="34" y="63"/>
                      </a:lnTo>
                      <a:lnTo>
                        <a:pt x="34" y="53"/>
                      </a:lnTo>
                      <a:lnTo>
                        <a:pt x="24" y="53"/>
                      </a:lnTo>
                      <a:lnTo>
                        <a:pt x="24" y="42"/>
                      </a:lnTo>
                      <a:lnTo>
                        <a:pt x="34" y="30"/>
                      </a:lnTo>
                      <a:lnTo>
                        <a:pt x="45" y="30"/>
                      </a:lnTo>
                      <a:lnTo>
                        <a:pt x="56" y="42"/>
                      </a:lnTo>
                      <a:lnTo>
                        <a:pt x="56" y="30"/>
                      </a:lnTo>
                      <a:lnTo>
                        <a:pt x="69" y="42"/>
                      </a:lnTo>
                      <a:lnTo>
                        <a:pt x="69" y="30"/>
                      </a:lnTo>
                      <a:lnTo>
                        <a:pt x="80" y="30"/>
                      </a:lnTo>
                      <a:lnTo>
                        <a:pt x="91" y="30"/>
                      </a:lnTo>
                      <a:lnTo>
                        <a:pt x="102" y="20"/>
                      </a:lnTo>
                      <a:lnTo>
                        <a:pt x="114" y="20"/>
                      </a:lnTo>
                      <a:lnTo>
                        <a:pt x="114" y="30"/>
                      </a:lnTo>
                      <a:lnTo>
                        <a:pt x="125" y="30"/>
                      </a:lnTo>
                      <a:lnTo>
                        <a:pt x="136" y="30"/>
                      </a:lnTo>
                      <a:lnTo>
                        <a:pt x="147" y="30"/>
                      </a:lnTo>
                      <a:lnTo>
                        <a:pt x="160" y="30"/>
                      </a:lnTo>
                      <a:lnTo>
                        <a:pt x="171" y="30"/>
                      </a:lnTo>
                      <a:lnTo>
                        <a:pt x="182" y="30"/>
                      </a:lnTo>
                      <a:lnTo>
                        <a:pt x="192" y="30"/>
                      </a:lnTo>
                      <a:lnTo>
                        <a:pt x="192" y="20"/>
                      </a:lnTo>
                      <a:lnTo>
                        <a:pt x="205" y="20"/>
                      </a:lnTo>
                      <a:lnTo>
                        <a:pt x="216" y="10"/>
                      </a:lnTo>
                      <a:lnTo>
                        <a:pt x="227" y="10"/>
                      </a:lnTo>
                      <a:lnTo>
                        <a:pt x="238" y="10"/>
                      </a:lnTo>
                      <a:lnTo>
                        <a:pt x="249" y="10"/>
                      </a:lnTo>
                      <a:lnTo>
                        <a:pt x="260" y="10"/>
                      </a:lnTo>
                      <a:lnTo>
                        <a:pt x="272" y="10"/>
                      </a:lnTo>
                      <a:lnTo>
                        <a:pt x="283" y="10"/>
                      </a:lnTo>
                      <a:lnTo>
                        <a:pt x="283" y="0"/>
                      </a:lnTo>
                      <a:lnTo>
                        <a:pt x="294" y="0"/>
                      </a:lnTo>
                      <a:lnTo>
                        <a:pt x="294" y="10"/>
                      </a:lnTo>
                      <a:lnTo>
                        <a:pt x="294" y="20"/>
                      </a:lnTo>
                      <a:lnTo>
                        <a:pt x="272" y="42"/>
                      </a:lnTo>
                      <a:lnTo>
                        <a:pt x="260" y="42"/>
                      </a:lnTo>
                      <a:lnTo>
                        <a:pt x="249" y="42"/>
                      </a:lnTo>
                      <a:lnTo>
                        <a:pt x="249" y="53"/>
                      </a:lnTo>
                      <a:lnTo>
                        <a:pt x="249" y="73"/>
                      </a:lnTo>
                      <a:lnTo>
                        <a:pt x="260" y="73"/>
                      </a:lnTo>
                      <a:lnTo>
                        <a:pt x="260" y="85"/>
                      </a:lnTo>
                      <a:lnTo>
                        <a:pt x="260" y="95"/>
                      </a:lnTo>
                      <a:lnTo>
                        <a:pt x="260" y="106"/>
                      </a:lnTo>
                      <a:lnTo>
                        <a:pt x="260" y="116"/>
                      </a:lnTo>
                      <a:lnTo>
                        <a:pt x="260" y="126"/>
                      </a:lnTo>
                      <a:lnTo>
                        <a:pt x="260" y="138"/>
                      </a:lnTo>
                      <a:lnTo>
                        <a:pt x="260" y="148"/>
                      </a:lnTo>
                      <a:lnTo>
                        <a:pt x="260" y="159"/>
                      </a:lnTo>
                      <a:lnTo>
                        <a:pt x="249" y="159"/>
                      </a:lnTo>
                      <a:lnTo>
                        <a:pt x="238" y="169"/>
                      </a:lnTo>
                      <a:lnTo>
                        <a:pt x="216" y="181"/>
                      </a:lnTo>
                      <a:lnTo>
                        <a:pt x="205" y="191"/>
                      </a:lnTo>
                      <a:lnTo>
                        <a:pt x="192" y="191"/>
                      </a:lnTo>
                      <a:lnTo>
                        <a:pt x="182" y="201"/>
                      </a:lnTo>
                      <a:lnTo>
                        <a:pt x="160" y="212"/>
                      </a:lnTo>
                      <a:lnTo>
                        <a:pt x="147" y="212"/>
                      </a:lnTo>
                      <a:lnTo>
                        <a:pt x="147" y="224"/>
                      </a:lnTo>
                      <a:lnTo>
                        <a:pt x="136" y="224"/>
                      </a:lnTo>
                      <a:lnTo>
                        <a:pt x="125" y="234"/>
                      </a:lnTo>
                      <a:lnTo>
                        <a:pt x="102" y="244"/>
                      </a:lnTo>
                      <a:lnTo>
                        <a:pt x="102" y="254"/>
                      </a:lnTo>
                      <a:lnTo>
                        <a:pt x="80" y="254"/>
                      </a:lnTo>
                      <a:lnTo>
                        <a:pt x="69" y="266"/>
                      </a:lnTo>
                      <a:lnTo>
                        <a:pt x="56" y="266"/>
                      </a:lnTo>
                      <a:lnTo>
                        <a:pt x="45" y="266"/>
                      </a:lnTo>
                      <a:lnTo>
                        <a:pt x="34" y="254"/>
                      </a:lnTo>
                      <a:lnTo>
                        <a:pt x="24" y="254"/>
                      </a:lnTo>
                      <a:lnTo>
                        <a:pt x="24" y="244"/>
                      </a:lnTo>
                      <a:lnTo>
                        <a:pt x="11" y="244"/>
                      </a:lnTo>
                      <a:lnTo>
                        <a:pt x="11" y="254"/>
                      </a:lnTo>
                      <a:lnTo>
                        <a:pt x="11" y="244"/>
                      </a:lnTo>
                      <a:lnTo>
                        <a:pt x="11" y="234"/>
                      </a:lnTo>
                      <a:lnTo>
                        <a:pt x="11" y="224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7526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58"/>
                <p:cNvSpPr>
                  <a:spLocks noEditPoints="1"/>
                </p:cNvSpPr>
                <p:nvPr/>
              </p:nvSpPr>
              <p:spPr bwMode="auto">
                <a:xfrm>
                  <a:off x="4119" y="2874"/>
                  <a:ext cx="245" cy="152"/>
                </a:xfrm>
                <a:custGeom>
                  <a:avLst/>
                  <a:gdLst/>
                  <a:ahLst/>
                  <a:cxnLst>
                    <a:cxn ang="0">
                      <a:pos x="214" y="73"/>
                    </a:cxn>
                    <a:cxn ang="0">
                      <a:pos x="214" y="53"/>
                    </a:cxn>
                    <a:cxn ang="0">
                      <a:pos x="203" y="63"/>
                    </a:cxn>
                    <a:cxn ang="0">
                      <a:pos x="203" y="85"/>
                    </a:cxn>
                    <a:cxn ang="0">
                      <a:pos x="214" y="95"/>
                    </a:cxn>
                    <a:cxn ang="0">
                      <a:pos x="203" y="106"/>
                    </a:cxn>
                    <a:cxn ang="0">
                      <a:pos x="192" y="128"/>
                    </a:cxn>
                    <a:cxn ang="0">
                      <a:pos x="192" y="148"/>
                    </a:cxn>
                    <a:cxn ang="0">
                      <a:pos x="179" y="159"/>
                    </a:cxn>
                    <a:cxn ang="0">
                      <a:pos x="179" y="181"/>
                    </a:cxn>
                    <a:cxn ang="0">
                      <a:pos x="0" y="106"/>
                    </a:cxn>
                    <a:cxn ang="0">
                      <a:pos x="11" y="95"/>
                    </a:cxn>
                    <a:cxn ang="0">
                      <a:pos x="22" y="116"/>
                    </a:cxn>
                    <a:cxn ang="0">
                      <a:pos x="34" y="106"/>
                    </a:cxn>
                    <a:cxn ang="0">
                      <a:pos x="45" y="95"/>
                    </a:cxn>
                    <a:cxn ang="0">
                      <a:pos x="56" y="106"/>
                    </a:cxn>
                    <a:cxn ang="0">
                      <a:pos x="78" y="106"/>
                    </a:cxn>
                    <a:cxn ang="0">
                      <a:pos x="101" y="106"/>
                    </a:cxn>
                    <a:cxn ang="0">
                      <a:pos x="123" y="106"/>
                    </a:cxn>
                    <a:cxn ang="0">
                      <a:pos x="134" y="95"/>
                    </a:cxn>
                    <a:cxn ang="0">
                      <a:pos x="147" y="85"/>
                    </a:cxn>
                    <a:cxn ang="0">
                      <a:pos x="147" y="63"/>
                    </a:cxn>
                    <a:cxn ang="0">
                      <a:pos x="158" y="53"/>
                    </a:cxn>
                    <a:cxn ang="0">
                      <a:pos x="169" y="42"/>
                    </a:cxn>
                    <a:cxn ang="0">
                      <a:pos x="179" y="30"/>
                    </a:cxn>
                    <a:cxn ang="0">
                      <a:pos x="179" y="30"/>
                    </a:cxn>
                    <a:cxn ang="0">
                      <a:pos x="192" y="20"/>
                    </a:cxn>
                    <a:cxn ang="0">
                      <a:pos x="203" y="10"/>
                    </a:cxn>
                    <a:cxn ang="0">
                      <a:pos x="214" y="0"/>
                    </a:cxn>
                    <a:cxn ang="0">
                      <a:pos x="214" y="20"/>
                    </a:cxn>
                    <a:cxn ang="0">
                      <a:pos x="225" y="30"/>
                    </a:cxn>
                    <a:cxn ang="0">
                      <a:pos x="225" y="53"/>
                    </a:cxn>
                    <a:cxn ang="0">
                      <a:pos x="225" y="63"/>
                    </a:cxn>
                    <a:cxn ang="0">
                      <a:pos x="101" y="95"/>
                    </a:cxn>
                    <a:cxn ang="0">
                      <a:pos x="112" y="106"/>
                    </a:cxn>
                    <a:cxn ang="0">
                      <a:pos x="101" y="106"/>
                    </a:cxn>
                  </a:cxnLst>
                  <a:rect l="0" t="0" r="r" b="b"/>
                  <a:pathLst>
                    <a:path w="225" h="181">
                      <a:moveTo>
                        <a:pt x="225" y="63"/>
                      </a:moveTo>
                      <a:lnTo>
                        <a:pt x="214" y="73"/>
                      </a:lnTo>
                      <a:lnTo>
                        <a:pt x="214" y="63"/>
                      </a:lnTo>
                      <a:lnTo>
                        <a:pt x="214" y="53"/>
                      </a:lnTo>
                      <a:lnTo>
                        <a:pt x="203" y="53"/>
                      </a:lnTo>
                      <a:lnTo>
                        <a:pt x="203" y="63"/>
                      </a:lnTo>
                      <a:lnTo>
                        <a:pt x="203" y="73"/>
                      </a:lnTo>
                      <a:lnTo>
                        <a:pt x="203" y="85"/>
                      </a:lnTo>
                      <a:lnTo>
                        <a:pt x="203" y="95"/>
                      </a:lnTo>
                      <a:lnTo>
                        <a:pt x="214" y="95"/>
                      </a:lnTo>
                      <a:lnTo>
                        <a:pt x="214" y="106"/>
                      </a:lnTo>
                      <a:lnTo>
                        <a:pt x="203" y="106"/>
                      </a:lnTo>
                      <a:lnTo>
                        <a:pt x="192" y="116"/>
                      </a:lnTo>
                      <a:lnTo>
                        <a:pt x="192" y="128"/>
                      </a:lnTo>
                      <a:lnTo>
                        <a:pt x="192" y="138"/>
                      </a:lnTo>
                      <a:lnTo>
                        <a:pt x="192" y="148"/>
                      </a:lnTo>
                      <a:lnTo>
                        <a:pt x="179" y="148"/>
                      </a:lnTo>
                      <a:lnTo>
                        <a:pt x="179" y="159"/>
                      </a:lnTo>
                      <a:lnTo>
                        <a:pt x="179" y="171"/>
                      </a:lnTo>
                      <a:lnTo>
                        <a:pt x="179" y="181"/>
                      </a:lnTo>
                      <a:lnTo>
                        <a:pt x="56" y="171"/>
                      </a:lnTo>
                      <a:lnTo>
                        <a:pt x="0" y="106"/>
                      </a:lnTo>
                      <a:lnTo>
                        <a:pt x="0" y="95"/>
                      </a:lnTo>
                      <a:lnTo>
                        <a:pt x="11" y="95"/>
                      </a:lnTo>
                      <a:lnTo>
                        <a:pt x="11" y="106"/>
                      </a:lnTo>
                      <a:lnTo>
                        <a:pt x="22" y="116"/>
                      </a:lnTo>
                      <a:lnTo>
                        <a:pt x="34" y="116"/>
                      </a:lnTo>
                      <a:lnTo>
                        <a:pt x="34" y="106"/>
                      </a:lnTo>
                      <a:lnTo>
                        <a:pt x="45" y="106"/>
                      </a:lnTo>
                      <a:lnTo>
                        <a:pt x="45" y="95"/>
                      </a:lnTo>
                      <a:lnTo>
                        <a:pt x="45" y="106"/>
                      </a:lnTo>
                      <a:lnTo>
                        <a:pt x="56" y="106"/>
                      </a:lnTo>
                      <a:lnTo>
                        <a:pt x="67" y="106"/>
                      </a:lnTo>
                      <a:lnTo>
                        <a:pt x="78" y="106"/>
                      </a:lnTo>
                      <a:lnTo>
                        <a:pt x="89" y="106"/>
                      </a:lnTo>
                      <a:lnTo>
                        <a:pt x="101" y="106"/>
                      </a:lnTo>
                      <a:lnTo>
                        <a:pt x="112" y="106"/>
                      </a:lnTo>
                      <a:lnTo>
                        <a:pt x="123" y="106"/>
                      </a:lnTo>
                      <a:lnTo>
                        <a:pt x="123" y="95"/>
                      </a:lnTo>
                      <a:lnTo>
                        <a:pt x="134" y="95"/>
                      </a:lnTo>
                      <a:lnTo>
                        <a:pt x="134" y="85"/>
                      </a:lnTo>
                      <a:lnTo>
                        <a:pt x="147" y="85"/>
                      </a:lnTo>
                      <a:lnTo>
                        <a:pt x="147" y="73"/>
                      </a:lnTo>
                      <a:lnTo>
                        <a:pt x="147" y="63"/>
                      </a:lnTo>
                      <a:lnTo>
                        <a:pt x="158" y="63"/>
                      </a:lnTo>
                      <a:lnTo>
                        <a:pt x="158" y="53"/>
                      </a:lnTo>
                      <a:lnTo>
                        <a:pt x="169" y="53"/>
                      </a:lnTo>
                      <a:lnTo>
                        <a:pt x="169" y="42"/>
                      </a:lnTo>
                      <a:lnTo>
                        <a:pt x="179" y="42"/>
                      </a:lnTo>
                      <a:lnTo>
                        <a:pt x="179" y="30"/>
                      </a:lnTo>
                      <a:lnTo>
                        <a:pt x="179" y="20"/>
                      </a:lnTo>
                      <a:lnTo>
                        <a:pt x="179" y="30"/>
                      </a:lnTo>
                      <a:lnTo>
                        <a:pt x="192" y="30"/>
                      </a:lnTo>
                      <a:lnTo>
                        <a:pt x="192" y="20"/>
                      </a:lnTo>
                      <a:lnTo>
                        <a:pt x="203" y="20"/>
                      </a:lnTo>
                      <a:lnTo>
                        <a:pt x="203" y="10"/>
                      </a:lnTo>
                      <a:lnTo>
                        <a:pt x="203" y="0"/>
                      </a:lnTo>
                      <a:lnTo>
                        <a:pt x="214" y="0"/>
                      </a:lnTo>
                      <a:lnTo>
                        <a:pt x="214" y="10"/>
                      </a:lnTo>
                      <a:lnTo>
                        <a:pt x="214" y="20"/>
                      </a:lnTo>
                      <a:lnTo>
                        <a:pt x="225" y="20"/>
                      </a:lnTo>
                      <a:lnTo>
                        <a:pt x="225" y="30"/>
                      </a:lnTo>
                      <a:lnTo>
                        <a:pt x="225" y="42"/>
                      </a:lnTo>
                      <a:lnTo>
                        <a:pt x="225" y="53"/>
                      </a:lnTo>
                      <a:lnTo>
                        <a:pt x="225" y="63"/>
                      </a:lnTo>
                      <a:lnTo>
                        <a:pt x="225" y="63"/>
                      </a:lnTo>
                      <a:close/>
                      <a:moveTo>
                        <a:pt x="101" y="106"/>
                      </a:moveTo>
                      <a:lnTo>
                        <a:pt x="101" y="95"/>
                      </a:lnTo>
                      <a:lnTo>
                        <a:pt x="112" y="95"/>
                      </a:lnTo>
                      <a:lnTo>
                        <a:pt x="112" y="106"/>
                      </a:lnTo>
                      <a:lnTo>
                        <a:pt x="101" y="106"/>
                      </a:lnTo>
                      <a:lnTo>
                        <a:pt x="101" y="10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7526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59"/>
                <p:cNvSpPr>
                  <a:spLocks noEditPoints="1"/>
                </p:cNvSpPr>
                <p:nvPr/>
              </p:nvSpPr>
              <p:spPr bwMode="auto">
                <a:xfrm>
                  <a:off x="1738" y="2364"/>
                  <a:ext cx="224" cy="322"/>
                </a:xfrm>
                <a:custGeom>
                  <a:avLst/>
                  <a:gdLst/>
                  <a:ahLst/>
                  <a:cxnLst>
                    <a:cxn ang="0">
                      <a:pos x="11" y="169"/>
                    </a:cxn>
                    <a:cxn ang="0">
                      <a:pos x="34" y="138"/>
                    </a:cxn>
                    <a:cxn ang="0">
                      <a:pos x="45" y="126"/>
                    </a:cxn>
                    <a:cxn ang="0">
                      <a:pos x="45" y="95"/>
                    </a:cxn>
                    <a:cxn ang="0">
                      <a:pos x="34" y="73"/>
                    </a:cxn>
                    <a:cxn ang="0">
                      <a:pos x="34" y="42"/>
                    </a:cxn>
                    <a:cxn ang="0">
                      <a:pos x="56" y="30"/>
                    </a:cxn>
                    <a:cxn ang="0">
                      <a:pos x="69" y="10"/>
                    </a:cxn>
                    <a:cxn ang="0">
                      <a:pos x="91" y="0"/>
                    </a:cxn>
                    <a:cxn ang="0">
                      <a:pos x="114" y="10"/>
                    </a:cxn>
                    <a:cxn ang="0">
                      <a:pos x="125" y="0"/>
                    </a:cxn>
                    <a:cxn ang="0">
                      <a:pos x="136" y="20"/>
                    </a:cxn>
                    <a:cxn ang="0">
                      <a:pos x="136" y="30"/>
                    </a:cxn>
                    <a:cxn ang="0">
                      <a:pos x="160" y="20"/>
                    </a:cxn>
                    <a:cxn ang="0">
                      <a:pos x="171" y="30"/>
                    </a:cxn>
                    <a:cxn ang="0">
                      <a:pos x="160" y="53"/>
                    </a:cxn>
                    <a:cxn ang="0">
                      <a:pos x="136" y="63"/>
                    </a:cxn>
                    <a:cxn ang="0">
                      <a:pos x="160" y="85"/>
                    </a:cxn>
                    <a:cxn ang="0">
                      <a:pos x="171" y="106"/>
                    </a:cxn>
                    <a:cxn ang="0">
                      <a:pos x="160" y="138"/>
                    </a:cxn>
                    <a:cxn ang="0">
                      <a:pos x="136" y="159"/>
                    </a:cxn>
                    <a:cxn ang="0">
                      <a:pos x="125" y="181"/>
                    </a:cxn>
                    <a:cxn ang="0">
                      <a:pos x="147" y="201"/>
                    </a:cxn>
                    <a:cxn ang="0">
                      <a:pos x="160" y="201"/>
                    </a:cxn>
                    <a:cxn ang="0">
                      <a:pos x="181" y="201"/>
                    </a:cxn>
                    <a:cxn ang="0">
                      <a:pos x="192" y="224"/>
                    </a:cxn>
                    <a:cxn ang="0">
                      <a:pos x="192" y="254"/>
                    </a:cxn>
                    <a:cxn ang="0">
                      <a:pos x="192" y="266"/>
                    </a:cxn>
                    <a:cxn ang="0">
                      <a:pos x="171" y="287"/>
                    </a:cxn>
                    <a:cxn ang="0">
                      <a:pos x="147" y="297"/>
                    </a:cxn>
                    <a:cxn ang="0">
                      <a:pos x="136" y="330"/>
                    </a:cxn>
                    <a:cxn ang="0">
                      <a:pos x="136" y="352"/>
                    </a:cxn>
                    <a:cxn ang="0">
                      <a:pos x="114" y="383"/>
                    </a:cxn>
                    <a:cxn ang="0">
                      <a:pos x="102" y="360"/>
                    </a:cxn>
                    <a:cxn ang="0">
                      <a:pos x="91" y="330"/>
                    </a:cxn>
                    <a:cxn ang="0">
                      <a:pos x="80" y="287"/>
                    </a:cxn>
                    <a:cxn ang="0">
                      <a:pos x="69" y="266"/>
                    </a:cxn>
                    <a:cxn ang="0">
                      <a:pos x="45" y="254"/>
                    </a:cxn>
                    <a:cxn ang="0">
                      <a:pos x="34" y="224"/>
                    </a:cxn>
                    <a:cxn ang="0">
                      <a:pos x="11" y="212"/>
                    </a:cxn>
                    <a:cxn ang="0">
                      <a:pos x="0" y="181"/>
                    </a:cxn>
                    <a:cxn ang="0">
                      <a:pos x="171" y="148"/>
                    </a:cxn>
                    <a:cxn ang="0">
                      <a:pos x="181" y="148"/>
                    </a:cxn>
                    <a:cxn ang="0">
                      <a:pos x="171" y="191"/>
                    </a:cxn>
                    <a:cxn ang="0">
                      <a:pos x="171" y="191"/>
                    </a:cxn>
                  </a:cxnLst>
                  <a:rect l="0" t="0" r="r" b="b"/>
                  <a:pathLst>
                    <a:path w="205" h="383">
                      <a:moveTo>
                        <a:pt x="0" y="181"/>
                      </a:moveTo>
                      <a:lnTo>
                        <a:pt x="0" y="169"/>
                      </a:lnTo>
                      <a:lnTo>
                        <a:pt x="11" y="169"/>
                      </a:lnTo>
                      <a:lnTo>
                        <a:pt x="23" y="159"/>
                      </a:lnTo>
                      <a:lnTo>
                        <a:pt x="34" y="148"/>
                      </a:lnTo>
                      <a:lnTo>
                        <a:pt x="34" y="138"/>
                      </a:lnTo>
                      <a:lnTo>
                        <a:pt x="45" y="138"/>
                      </a:lnTo>
                      <a:lnTo>
                        <a:pt x="34" y="138"/>
                      </a:lnTo>
                      <a:lnTo>
                        <a:pt x="45" y="126"/>
                      </a:lnTo>
                      <a:lnTo>
                        <a:pt x="45" y="116"/>
                      </a:lnTo>
                      <a:lnTo>
                        <a:pt x="45" y="106"/>
                      </a:lnTo>
                      <a:lnTo>
                        <a:pt x="45" y="95"/>
                      </a:lnTo>
                      <a:lnTo>
                        <a:pt x="45" y="85"/>
                      </a:lnTo>
                      <a:lnTo>
                        <a:pt x="34" y="85"/>
                      </a:lnTo>
                      <a:lnTo>
                        <a:pt x="34" y="73"/>
                      </a:lnTo>
                      <a:lnTo>
                        <a:pt x="34" y="63"/>
                      </a:lnTo>
                      <a:lnTo>
                        <a:pt x="45" y="53"/>
                      </a:lnTo>
                      <a:lnTo>
                        <a:pt x="34" y="42"/>
                      </a:lnTo>
                      <a:lnTo>
                        <a:pt x="45" y="42"/>
                      </a:lnTo>
                      <a:lnTo>
                        <a:pt x="45" y="30"/>
                      </a:lnTo>
                      <a:lnTo>
                        <a:pt x="56" y="30"/>
                      </a:lnTo>
                      <a:lnTo>
                        <a:pt x="56" y="20"/>
                      </a:lnTo>
                      <a:lnTo>
                        <a:pt x="69" y="20"/>
                      </a:lnTo>
                      <a:lnTo>
                        <a:pt x="69" y="10"/>
                      </a:lnTo>
                      <a:lnTo>
                        <a:pt x="80" y="10"/>
                      </a:lnTo>
                      <a:lnTo>
                        <a:pt x="91" y="10"/>
                      </a:lnTo>
                      <a:lnTo>
                        <a:pt x="91" y="0"/>
                      </a:lnTo>
                      <a:lnTo>
                        <a:pt x="102" y="0"/>
                      </a:lnTo>
                      <a:lnTo>
                        <a:pt x="114" y="0"/>
                      </a:lnTo>
                      <a:lnTo>
                        <a:pt x="114" y="10"/>
                      </a:lnTo>
                      <a:lnTo>
                        <a:pt x="102" y="10"/>
                      </a:lnTo>
                      <a:lnTo>
                        <a:pt x="114" y="10"/>
                      </a:lnTo>
                      <a:lnTo>
                        <a:pt x="125" y="0"/>
                      </a:lnTo>
                      <a:lnTo>
                        <a:pt x="125" y="10"/>
                      </a:lnTo>
                      <a:lnTo>
                        <a:pt x="125" y="20"/>
                      </a:lnTo>
                      <a:lnTo>
                        <a:pt x="136" y="20"/>
                      </a:lnTo>
                      <a:lnTo>
                        <a:pt x="136" y="30"/>
                      </a:lnTo>
                      <a:lnTo>
                        <a:pt x="125" y="30"/>
                      </a:lnTo>
                      <a:lnTo>
                        <a:pt x="136" y="30"/>
                      </a:lnTo>
                      <a:lnTo>
                        <a:pt x="147" y="30"/>
                      </a:lnTo>
                      <a:lnTo>
                        <a:pt x="147" y="20"/>
                      </a:lnTo>
                      <a:lnTo>
                        <a:pt x="160" y="20"/>
                      </a:lnTo>
                      <a:lnTo>
                        <a:pt x="171" y="10"/>
                      </a:lnTo>
                      <a:lnTo>
                        <a:pt x="171" y="20"/>
                      </a:lnTo>
                      <a:lnTo>
                        <a:pt x="171" y="30"/>
                      </a:lnTo>
                      <a:lnTo>
                        <a:pt x="160" y="30"/>
                      </a:lnTo>
                      <a:lnTo>
                        <a:pt x="160" y="42"/>
                      </a:lnTo>
                      <a:lnTo>
                        <a:pt x="160" y="53"/>
                      </a:lnTo>
                      <a:lnTo>
                        <a:pt x="147" y="53"/>
                      </a:lnTo>
                      <a:lnTo>
                        <a:pt x="136" y="53"/>
                      </a:lnTo>
                      <a:lnTo>
                        <a:pt x="136" y="63"/>
                      </a:lnTo>
                      <a:lnTo>
                        <a:pt x="147" y="73"/>
                      </a:lnTo>
                      <a:lnTo>
                        <a:pt x="147" y="85"/>
                      </a:lnTo>
                      <a:lnTo>
                        <a:pt x="160" y="85"/>
                      </a:lnTo>
                      <a:lnTo>
                        <a:pt x="160" y="95"/>
                      </a:lnTo>
                      <a:lnTo>
                        <a:pt x="171" y="95"/>
                      </a:lnTo>
                      <a:lnTo>
                        <a:pt x="171" y="106"/>
                      </a:lnTo>
                      <a:lnTo>
                        <a:pt x="171" y="116"/>
                      </a:lnTo>
                      <a:lnTo>
                        <a:pt x="171" y="126"/>
                      </a:lnTo>
                      <a:lnTo>
                        <a:pt x="160" y="138"/>
                      </a:lnTo>
                      <a:lnTo>
                        <a:pt x="160" y="148"/>
                      </a:lnTo>
                      <a:lnTo>
                        <a:pt x="147" y="148"/>
                      </a:lnTo>
                      <a:lnTo>
                        <a:pt x="136" y="159"/>
                      </a:lnTo>
                      <a:lnTo>
                        <a:pt x="125" y="159"/>
                      </a:lnTo>
                      <a:lnTo>
                        <a:pt x="125" y="169"/>
                      </a:lnTo>
                      <a:lnTo>
                        <a:pt x="125" y="181"/>
                      </a:lnTo>
                      <a:lnTo>
                        <a:pt x="136" y="191"/>
                      </a:lnTo>
                      <a:lnTo>
                        <a:pt x="136" y="201"/>
                      </a:lnTo>
                      <a:lnTo>
                        <a:pt x="147" y="201"/>
                      </a:lnTo>
                      <a:lnTo>
                        <a:pt x="160" y="201"/>
                      </a:lnTo>
                      <a:lnTo>
                        <a:pt x="160" y="191"/>
                      </a:lnTo>
                      <a:lnTo>
                        <a:pt x="160" y="201"/>
                      </a:lnTo>
                      <a:lnTo>
                        <a:pt x="160" y="212"/>
                      </a:lnTo>
                      <a:lnTo>
                        <a:pt x="171" y="201"/>
                      </a:lnTo>
                      <a:lnTo>
                        <a:pt x="181" y="201"/>
                      </a:lnTo>
                      <a:lnTo>
                        <a:pt x="181" y="212"/>
                      </a:lnTo>
                      <a:lnTo>
                        <a:pt x="181" y="224"/>
                      </a:lnTo>
                      <a:lnTo>
                        <a:pt x="192" y="224"/>
                      </a:lnTo>
                      <a:lnTo>
                        <a:pt x="192" y="234"/>
                      </a:lnTo>
                      <a:lnTo>
                        <a:pt x="192" y="244"/>
                      </a:lnTo>
                      <a:lnTo>
                        <a:pt x="192" y="254"/>
                      </a:lnTo>
                      <a:lnTo>
                        <a:pt x="205" y="254"/>
                      </a:lnTo>
                      <a:lnTo>
                        <a:pt x="205" y="266"/>
                      </a:lnTo>
                      <a:lnTo>
                        <a:pt x="192" y="266"/>
                      </a:lnTo>
                      <a:lnTo>
                        <a:pt x="181" y="277"/>
                      </a:lnTo>
                      <a:lnTo>
                        <a:pt x="171" y="277"/>
                      </a:lnTo>
                      <a:lnTo>
                        <a:pt x="171" y="287"/>
                      </a:lnTo>
                      <a:lnTo>
                        <a:pt x="160" y="287"/>
                      </a:lnTo>
                      <a:lnTo>
                        <a:pt x="160" y="297"/>
                      </a:lnTo>
                      <a:lnTo>
                        <a:pt x="147" y="297"/>
                      </a:lnTo>
                      <a:lnTo>
                        <a:pt x="136" y="309"/>
                      </a:lnTo>
                      <a:lnTo>
                        <a:pt x="136" y="319"/>
                      </a:lnTo>
                      <a:lnTo>
                        <a:pt x="136" y="330"/>
                      </a:lnTo>
                      <a:lnTo>
                        <a:pt x="136" y="340"/>
                      </a:lnTo>
                      <a:lnTo>
                        <a:pt x="147" y="352"/>
                      </a:lnTo>
                      <a:lnTo>
                        <a:pt x="136" y="352"/>
                      </a:lnTo>
                      <a:lnTo>
                        <a:pt x="136" y="360"/>
                      </a:lnTo>
                      <a:lnTo>
                        <a:pt x="125" y="372"/>
                      </a:lnTo>
                      <a:lnTo>
                        <a:pt x="114" y="383"/>
                      </a:lnTo>
                      <a:lnTo>
                        <a:pt x="102" y="383"/>
                      </a:lnTo>
                      <a:lnTo>
                        <a:pt x="102" y="372"/>
                      </a:lnTo>
                      <a:lnTo>
                        <a:pt x="102" y="360"/>
                      </a:lnTo>
                      <a:lnTo>
                        <a:pt x="102" y="352"/>
                      </a:lnTo>
                      <a:lnTo>
                        <a:pt x="91" y="340"/>
                      </a:lnTo>
                      <a:lnTo>
                        <a:pt x="91" y="330"/>
                      </a:lnTo>
                      <a:lnTo>
                        <a:pt x="91" y="319"/>
                      </a:lnTo>
                      <a:lnTo>
                        <a:pt x="91" y="309"/>
                      </a:lnTo>
                      <a:lnTo>
                        <a:pt x="80" y="287"/>
                      </a:lnTo>
                      <a:lnTo>
                        <a:pt x="80" y="277"/>
                      </a:lnTo>
                      <a:lnTo>
                        <a:pt x="69" y="277"/>
                      </a:lnTo>
                      <a:lnTo>
                        <a:pt x="69" y="266"/>
                      </a:lnTo>
                      <a:lnTo>
                        <a:pt x="56" y="266"/>
                      </a:lnTo>
                      <a:lnTo>
                        <a:pt x="45" y="266"/>
                      </a:lnTo>
                      <a:lnTo>
                        <a:pt x="45" y="254"/>
                      </a:lnTo>
                      <a:lnTo>
                        <a:pt x="45" y="244"/>
                      </a:lnTo>
                      <a:lnTo>
                        <a:pt x="34" y="234"/>
                      </a:lnTo>
                      <a:lnTo>
                        <a:pt x="34" y="224"/>
                      </a:lnTo>
                      <a:lnTo>
                        <a:pt x="23" y="224"/>
                      </a:lnTo>
                      <a:lnTo>
                        <a:pt x="11" y="224"/>
                      </a:lnTo>
                      <a:lnTo>
                        <a:pt x="11" y="212"/>
                      </a:lnTo>
                      <a:lnTo>
                        <a:pt x="11" y="201"/>
                      </a:lnTo>
                      <a:lnTo>
                        <a:pt x="0" y="191"/>
                      </a:lnTo>
                      <a:lnTo>
                        <a:pt x="0" y="181"/>
                      </a:lnTo>
                      <a:lnTo>
                        <a:pt x="0" y="181"/>
                      </a:lnTo>
                      <a:close/>
                      <a:moveTo>
                        <a:pt x="181" y="148"/>
                      </a:moveTo>
                      <a:lnTo>
                        <a:pt x="171" y="148"/>
                      </a:lnTo>
                      <a:lnTo>
                        <a:pt x="171" y="138"/>
                      </a:lnTo>
                      <a:lnTo>
                        <a:pt x="181" y="138"/>
                      </a:lnTo>
                      <a:lnTo>
                        <a:pt x="181" y="148"/>
                      </a:lnTo>
                      <a:lnTo>
                        <a:pt x="181" y="148"/>
                      </a:lnTo>
                      <a:close/>
                      <a:moveTo>
                        <a:pt x="171" y="201"/>
                      </a:moveTo>
                      <a:lnTo>
                        <a:pt x="171" y="191"/>
                      </a:lnTo>
                      <a:lnTo>
                        <a:pt x="160" y="191"/>
                      </a:lnTo>
                      <a:lnTo>
                        <a:pt x="160" y="181"/>
                      </a:lnTo>
                      <a:lnTo>
                        <a:pt x="171" y="191"/>
                      </a:lnTo>
                      <a:lnTo>
                        <a:pt x="171" y="201"/>
                      </a:lnTo>
                      <a:lnTo>
                        <a:pt x="171" y="201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60"/>
                <p:cNvSpPr>
                  <a:spLocks/>
                </p:cNvSpPr>
                <p:nvPr/>
              </p:nvSpPr>
              <p:spPr bwMode="auto">
                <a:xfrm>
                  <a:off x="432" y="2802"/>
                  <a:ext cx="456" cy="314"/>
                </a:xfrm>
                <a:custGeom>
                  <a:avLst/>
                  <a:gdLst/>
                  <a:ahLst/>
                  <a:cxnLst>
                    <a:cxn ang="0">
                      <a:pos x="125" y="342"/>
                    </a:cxn>
                    <a:cxn ang="0">
                      <a:pos x="91" y="342"/>
                    </a:cxn>
                    <a:cxn ang="0">
                      <a:pos x="56" y="342"/>
                    </a:cxn>
                    <a:cxn ang="0">
                      <a:pos x="23" y="342"/>
                    </a:cxn>
                    <a:cxn ang="0">
                      <a:pos x="0" y="352"/>
                    </a:cxn>
                    <a:cxn ang="0">
                      <a:pos x="0" y="373"/>
                    </a:cxn>
                    <a:cxn ang="0">
                      <a:pos x="0" y="352"/>
                    </a:cxn>
                    <a:cxn ang="0">
                      <a:pos x="0" y="330"/>
                    </a:cxn>
                    <a:cxn ang="0">
                      <a:pos x="11" y="320"/>
                    </a:cxn>
                    <a:cxn ang="0">
                      <a:pos x="11" y="299"/>
                    </a:cxn>
                    <a:cxn ang="0">
                      <a:pos x="34" y="287"/>
                    </a:cxn>
                    <a:cxn ang="0">
                      <a:pos x="34" y="267"/>
                    </a:cxn>
                    <a:cxn ang="0">
                      <a:pos x="45" y="245"/>
                    </a:cxn>
                    <a:cxn ang="0">
                      <a:pos x="56" y="224"/>
                    </a:cxn>
                    <a:cxn ang="0">
                      <a:pos x="67" y="202"/>
                    </a:cxn>
                    <a:cxn ang="0">
                      <a:pos x="56" y="202"/>
                    </a:cxn>
                    <a:cxn ang="0">
                      <a:pos x="67" y="192"/>
                    </a:cxn>
                    <a:cxn ang="0">
                      <a:pos x="91" y="181"/>
                    </a:cxn>
                    <a:cxn ang="0">
                      <a:pos x="102" y="171"/>
                    </a:cxn>
                    <a:cxn ang="0">
                      <a:pos x="112" y="149"/>
                    </a:cxn>
                    <a:cxn ang="0">
                      <a:pos x="112" y="128"/>
                    </a:cxn>
                    <a:cxn ang="0">
                      <a:pos x="125" y="106"/>
                    </a:cxn>
                    <a:cxn ang="0">
                      <a:pos x="136" y="96"/>
                    </a:cxn>
                    <a:cxn ang="0">
                      <a:pos x="136" y="75"/>
                    </a:cxn>
                    <a:cxn ang="0">
                      <a:pos x="147" y="65"/>
                    </a:cxn>
                    <a:cxn ang="0">
                      <a:pos x="170" y="65"/>
                    </a:cxn>
                    <a:cxn ang="0">
                      <a:pos x="181" y="53"/>
                    </a:cxn>
                    <a:cxn ang="0">
                      <a:pos x="192" y="33"/>
                    </a:cxn>
                    <a:cxn ang="0">
                      <a:pos x="203" y="10"/>
                    </a:cxn>
                    <a:cxn ang="0">
                      <a:pos x="216" y="0"/>
                    </a:cxn>
                    <a:cxn ang="0">
                      <a:pos x="352" y="0"/>
                    </a:cxn>
                    <a:cxn ang="0">
                      <a:pos x="374" y="0"/>
                    </a:cxn>
                    <a:cxn ang="0">
                      <a:pos x="397" y="0"/>
                    </a:cxn>
                    <a:cxn ang="0">
                      <a:pos x="419" y="10"/>
                    </a:cxn>
                    <a:cxn ang="0">
                      <a:pos x="419" y="33"/>
                    </a:cxn>
                    <a:cxn ang="0">
                      <a:pos x="419" y="65"/>
                    </a:cxn>
                    <a:cxn ang="0">
                      <a:pos x="385" y="86"/>
                    </a:cxn>
                    <a:cxn ang="0">
                      <a:pos x="363" y="86"/>
                    </a:cxn>
                    <a:cxn ang="0">
                      <a:pos x="328" y="86"/>
                    </a:cxn>
                    <a:cxn ang="0">
                      <a:pos x="294" y="86"/>
                    </a:cxn>
                    <a:cxn ang="0">
                      <a:pos x="261" y="86"/>
                    </a:cxn>
                    <a:cxn ang="0">
                      <a:pos x="261" y="128"/>
                    </a:cxn>
                    <a:cxn ang="0">
                      <a:pos x="261" y="159"/>
                    </a:cxn>
                    <a:cxn ang="0">
                      <a:pos x="261" y="181"/>
                    </a:cxn>
                    <a:cxn ang="0">
                      <a:pos x="249" y="202"/>
                    </a:cxn>
                    <a:cxn ang="0">
                      <a:pos x="238" y="234"/>
                    </a:cxn>
                    <a:cxn ang="0">
                      <a:pos x="216" y="245"/>
                    </a:cxn>
                    <a:cxn ang="0">
                      <a:pos x="203" y="257"/>
                    </a:cxn>
                    <a:cxn ang="0">
                      <a:pos x="192" y="267"/>
                    </a:cxn>
                    <a:cxn ang="0">
                      <a:pos x="203" y="287"/>
                    </a:cxn>
                    <a:cxn ang="0">
                      <a:pos x="203" y="320"/>
                    </a:cxn>
                    <a:cxn ang="0">
                      <a:pos x="203" y="342"/>
                    </a:cxn>
                    <a:cxn ang="0">
                      <a:pos x="158" y="342"/>
                    </a:cxn>
                  </a:cxnLst>
                  <a:rect l="0" t="0" r="r" b="b"/>
                  <a:pathLst>
                    <a:path w="419" h="373">
                      <a:moveTo>
                        <a:pt x="136" y="342"/>
                      </a:moveTo>
                      <a:lnTo>
                        <a:pt x="125" y="342"/>
                      </a:lnTo>
                      <a:lnTo>
                        <a:pt x="102" y="342"/>
                      </a:lnTo>
                      <a:lnTo>
                        <a:pt x="91" y="342"/>
                      </a:lnTo>
                      <a:lnTo>
                        <a:pt x="67" y="342"/>
                      </a:lnTo>
                      <a:lnTo>
                        <a:pt x="56" y="342"/>
                      </a:lnTo>
                      <a:lnTo>
                        <a:pt x="45" y="342"/>
                      </a:lnTo>
                      <a:lnTo>
                        <a:pt x="23" y="342"/>
                      </a:lnTo>
                      <a:lnTo>
                        <a:pt x="11" y="342"/>
                      </a:lnTo>
                      <a:lnTo>
                        <a:pt x="0" y="352"/>
                      </a:lnTo>
                      <a:lnTo>
                        <a:pt x="0" y="363"/>
                      </a:lnTo>
                      <a:lnTo>
                        <a:pt x="0" y="373"/>
                      </a:lnTo>
                      <a:lnTo>
                        <a:pt x="0" y="363"/>
                      </a:lnTo>
                      <a:lnTo>
                        <a:pt x="0" y="352"/>
                      </a:lnTo>
                      <a:lnTo>
                        <a:pt x="0" y="342"/>
                      </a:lnTo>
                      <a:lnTo>
                        <a:pt x="0" y="330"/>
                      </a:lnTo>
                      <a:lnTo>
                        <a:pt x="11" y="330"/>
                      </a:lnTo>
                      <a:lnTo>
                        <a:pt x="11" y="320"/>
                      </a:lnTo>
                      <a:lnTo>
                        <a:pt x="11" y="310"/>
                      </a:lnTo>
                      <a:lnTo>
                        <a:pt x="11" y="299"/>
                      </a:lnTo>
                      <a:lnTo>
                        <a:pt x="23" y="287"/>
                      </a:lnTo>
                      <a:lnTo>
                        <a:pt x="34" y="287"/>
                      </a:lnTo>
                      <a:lnTo>
                        <a:pt x="34" y="277"/>
                      </a:lnTo>
                      <a:lnTo>
                        <a:pt x="34" y="267"/>
                      </a:lnTo>
                      <a:lnTo>
                        <a:pt x="45" y="257"/>
                      </a:lnTo>
                      <a:lnTo>
                        <a:pt x="45" y="245"/>
                      </a:lnTo>
                      <a:lnTo>
                        <a:pt x="56" y="234"/>
                      </a:lnTo>
                      <a:lnTo>
                        <a:pt x="56" y="224"/>
                      </a:lnTo>
                      <a:lnTo>
                        <a:pt x="67" y="214"/>
                      </a:lnTo>
                      <a:lnTo>
                        <a:pt x="67" y="202"/>
                      </a:lnTo>
                      <a:lnTo>
                        <a:pt x="56" y="214"/>
                      </a:lnTo>
                      <a:lnTo>
                        <a:pt x="56" y="202"/>
                      </a:lnTo>
                      <a:lnTo>
                        <a:pt x="67" y="202"/>
                      </a:lnTo>
                      <a:lnTo>
                        <a:pt x="67" y="192"/>
                      </a:lnTo>
                      <a:lnTo>
                        <a:pt x="80" y="192"/>
                      </a:lnTo>
                      <a:lnTo>
                        <a:pt x="91" y="181"/>
                      </a:lnTo>
                      <a:lnTo>
                        <a:pt x="91" y="171"/>
                      </a:lnTo>
                      <a:lnTo>
                        <a:pt x="102" y="171"/>
                      </a:lnTo>
                      <a:lnTo>
                        <a:pt x="112" y="159"/>
                      </a:lnTo>
                      <a:lnTo>
                        <a:pt x="112" y="149"/>
                      </a:lnTo>
                      <a:lnTo>
                        <a:pt x="112" y="139"/>
                      </a:lnTo>
                      <a:lnTo>
                        <a:pt x="112" y="128"/>
                      </a:lnTo>
                      <a:lnTo>
                        <a:pt x="125" y="116"/>
                      </a:lnTo>
                      <a:lnTo>
                        <a:pt x="125" y="106"/>
                      </a:lnTo>
                      <a:lnTo>
                        <a:pt x="125" y="96"/>
                      </a:lnTo>
                      <a:lnTo>
                        <a:pt x="136" y="96"/>
                      </a:lnTo>
                      <a:lnTo>
                        <a:pt x="136" y="86"/>
                      </a:lnTo>
                      <a:lnTo>
                        <a:pt x="136" y="75"/>
                      </a:lnTo>
                      <a:lnTo>
                        <a:pt x="147" y="75"/>
                      </a:lnTo>
                      <a:lnTo>
                        <a:pt x="147" y="65"/>
                      </a:lnTo>
                      <a:lnTo>
                        <a:pt x="158" y="65"/>
                      </a:lnTo>
                      <a:lnTo>
                        <a:pt x="170" y="65"/>
                      </a:lnTo>
                      <a:lnTo>
                        <a:pt x="170" y="53"/>
                      </a:lnTo>
                      <a:lnTo>
                        <a:pt x="181" y="53"/>
                      </a:lnTo>
                      <a:lnTo>
                        <a:pt x="181" y="43"/>
                      </a:lnTo>
                      <a:lnTo>
                        <a:pt x="192" y="33"/>
                      </a:lnTo>
                      <a:lnTo>
                        <a:pt x="192" y="22"/>
                      </a:lnTo>
                      <a:lnTo>
                        <a:pt x="203" y="10"/>
                      </a:lnTo>
                      <a:lnTo>
                        <a:pt x="203" y="0"/>
                      </a:lnTo>
                      <a:lnTo>
                        <a:pt x="216" y="0"/>
                      </a:lnTo>
                      <a:lnTo>
                        <a:pt x="339" y="0"/>
                      </a:lnTo>
                      <a:lnTo>
                        <a:pt x="352" y="0"/>
                      </a:lnTo>
                      <a:lnTo>
                        <a:pt x="363" y="0"/>
                      </a:lnTo>
                      <a:lnTo>
                        <a:pt x="374" y="0"/>
                      </a:lnTo>
                      <a:lnTo>
                        <a:pt x="385" y="0"/>
                      </a:lnTo>
                      <a:lnTo>
                        <a:pt x="397" y="0"/>
                      </a:lnTo>
                      <a:lnTo>
                        <a:pt x="419" y="0"/>
                      </a:lnTo>
                      <a:lnTo>
                        <a:pt x="419" y="10"/>
                      </a:lnTo>
                      <a:lnTo>
                        <a:pt x="419" y="22"/>
                      </a:lnTo>
                      <a:lnTo>
                        <a:pt x="419" y="33"/>
                      </a:lnTo>
                      <a:lnTo>
                        <a:pt x="419" y="43"/>
                      </a:lnTo>
                      <a:lnTo>
                        <a:pt x="419" y="65"/>
                      </a:lnTo>
                      <a:lnTo>
                        <a:pt x="419" y="86"/>
                      </a:lnTo>
                      <a:lnTo>
                        <a:pt x="385" y="86"/>
                      </a:lnTo>
                      <a:lnTo>
                        <a:pt x="374" y="86"/>
                      </a:lnTo>
                      <a:lnTo>
                        <a:pt x="363" y="86"/>
                      </a:lnTo>
                      <a:lnTo>
                        <a:pt x="352" y="86"/>
                      </a:lnTo>
                      <a:lnTo>
                        <a:pt x="328" y="86"/>
                      </a:lnTo>
                      <a:lnTo>
                        <a:pt x="318" y="86"/>
                      </a:lnTo>
                      <a:lnTo>
                        <a:pt x="294" y="86"/>
                      </a:lnTo>
                      <a:lnTo>
                        <a:pt x="272" y="86"/>
                      </a:lnTo>
                      <a:lnTo>
                        <a:pt x="261" y="86"/>
                      </a:lnTo>
                      <a:lnTo>
                        <a:pt x="261" y="106"/>
                      </a:lnTo>
                      <a:lnTo>
                        <a:pt x="261" y="128"/>
                      </a:lnTo>
                      <a:lnTo>
                        <a:pt x="261" y="149"/>
                      </a:lnTo>
                      <a:lnTo>
                        <a:pt x="261" y="159"/>
                      </a:lnTo>
                      <a:lnTo>
                        <a:pt x="261" y="171"/>
                      </a:lnTo>
                      <a:lnTo>
                        <a:pt x="261" y="181"/>
                      </a:lnTo>
                      <a:lnTo>
                        <a:pt x="261" y="192"/>
                      </a:lnTo>
                      <a:lnTo>
                        <a:pt x="249" y="202"/>
                      </a:lnTo>
                      <a:lnTo>
                        <a:pt x="249" y="224"/>
                      </a:lnTo>
                      <a:lnTo>
                        <a:pt x="238" y="234"/>
                      </a:lnTo>
                      <a:lnTo>
                        <a:pt x="227" y="234"/>
                      </a:lnTo>
                      <a:lnTo>
                        <a:pt x="216" y="245"/>
                      </a:lnTo>
                      <a:lnTo>
                        <a:pt x="203" y="245"/>
                      </a:lnTo>
                      <a:lnTo>
                        <a:pt x="203" y="257"/>
                      </a:lnTo>
                      <a:lnTo>
                        <a:pt x="192" y="257"/>
                      </a:lnTo>
                      <a:lnTo>
                        <a:pt x="192" y="267"/>
                      </a:lnTo>
                      <a:lnTo>
                        <a:pt x="203" y="277"/>
                      </a:lnTo>
                      <a:lnTo>
                        <a:pt x="203" y="287"/>
                      </a:lnTo>
                      <a:lnTo>
                        <a:pt x="203" y="299"/>
                      </a:lnTo>
                      <a:lnTo>
                        <a:pt x="203" y="320"/>
                      </a:lnTo>
                      <a:lnTo>
                        <a:pt x="203" y="330"/>
                      </a:lnTo>
                      <a:lnTo>
                        <a:pt x="203" y="342"/>
                      </a:lnTo>
                      <a:lnTo>
                        <a:pt x="181" y="342"/>
                      </a:lnTo>
                      <a:lnTo>
                        <a:pt x="158" y="342"/>
                      </a:lnTo>
                      <a:lnTo>
                        <a:pt x="136" y="34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7526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61"/>
                <p:cNvSpPr>
                  <a:spLocks noEditPoints="1"/>
                </p:cNvSpPr>
                <p:nvPr/>
              </p:nvSpPr>
              <p:spPr bwMode="auto">
                <a:xfrm>
                  <a:off x="3674" y="3197"/>
                  <a:ext cx="655" cy="304"/>
                </a:xfrm>
                <a:custGeom>
                  <a:avLst/>
                  <a:gdLst/>
                  <a:ahLst/>
                  <a:cxnLst>
                    <a:cxn ang="0">
                      <a:pos x="283" y="266"/>
                    </a:cxn>
                    <a:cxn ang="0">
                      <a:pos x="249" y="266"/>
                    </a:cxn>
                    <a:cxn ang="0">
                      <a:pos x="238" y="289"/>
                    </a:cxn>
                    <a:cxn ang="0">
                      <a:pos x="216" y="299"/>
                    </a:cxn>
                    <a:cxn ang="0">
                      <a:pos x="182" y="299"/>
                    </a:cxn>
                    <a:cxn ang="0">
                      <a:pos x="147" y="309"/>
                    </a:cxn>
                    <a:cxn ang="0">
                      <a:pos x="126" y="319"/>
                    </a:cxn>
                    <a:cxn ang="0">
                      <a:pos x="102" y="331"/>
                    </a:cxn>
                    <a:cxn ang="0">
                      <a:pos x="80" y="342"/>
                    </a:cxn>
                    <a:cxn ang="0">
                      <a:pos x="46" y="331"/>
                    </a:cxn>
                    <a:cxn ang="0">
                      <a:pos x="46" y="319"/>
                    </a:cxn>
                    <a:cxn ang="0">
                      <a:pos x="35" y="299"/>
                    </a:cxn>
                    <a:cxn ang="0">
                      <a:pos x="35" y="266"/>
                    </a:cxn>
                    <a:cxn ang="0">
                      <a:pos x="24" y="246"/>
                    </a:cxn>
                    <a:cxn ang="0">
                      <a:pos x="11" y="213"/>
                    </a:cxn>
                    <a:cxn ang="0">
                      <a:pos x="0" y="191"/>
                    </a:cxn>
                    <a:cxn ang="0">
                      <a:pos x="11" y="191"/>
                    </a:cxn>
                    <a:cxn ang="0">
                      <a:pos x="11" y="160"/>
                    </a:cxn>
                    <a:cxn ang="0">
                      <a:pos x="11" y="140"/>
                    </a:cxn>
                    <a:cxn ang="0">
                      <a:pos x="24" y="118"/>
                    </a:cxn>
                    <a:cxn ang="0">
                      <a:pos x="24" y="85"/>
                    </a:cxn>
                    <a:cxn ang="0">
                      <a:pos x="46" y="75"/>
                    </a:cxn>
                    <a:cxn ang="0">
                      <a:pos x="69" y="85"/>
                    </a:cxn>
                    <a:cxn ang="0">
                      <a:pos x="136" y="107"/>
                    </a:cxn>
                    <a:cxn ang="0">
                      <a:pos x="182" y="181"/>
                    </a:cxn>
                    <a:cxn ang="0">
                      <a:pos x="294" y="32"/>
                    </a:cxn>
                    <a:cxn ang="0">
                      <a:pos x="454" y="0"/>
                    </a:cxn>
                    <a:cxn ang="0">
                      <a:pos x="510" y="128"/>
                    </a:cxn>
                    <a:cxn ang="0">
                      <a:pos x="487" y="140"/>
                    </a:cxn>
                    <a:cxn ang="0">
                      <a:pos x="476" y="160"/>
                    </a:cxn>
                    <a:cxn ang="0">
                      <a:pos x="465" y="181"/>
                    </a:cxn>
                    <a:cxn ang="0">
                      <a:pos x="431" y="203"/>
                    </a:cxn>
                    <a:cxn ang="0">
                      <a:pos x="398" y="203"/>
                    </a:cxn>
                    <a:cxn ang="0">
                      <a:pos x="374" y="224"/>
                    </a:cxn>
                    <a:cxn ang="0">
                      <a:pos x="340" y="224"/>
                    </a:cxn>
                    <a:cxn ang="0">
                      <a:pos x="318" y="234"/>
                    </a:cxn>
                    <a:cxn ang="0">
                      <a:pos x="307" y="266"/>
                    </a:cxn>
                    <a:cxn ang="0">
                      <a:pos x="601" y="342"/>
                    </a:cxn>
                    <a:cxn ang="0">
                      <a:pos x="578" y="352"/>
                    </a:cxn>
                    <a:cxn ang="0">
                      <a:pos x="543" y="342"/>
                    </a:cxn>
                    <a:cxn ang="0">
                      <a:pos x="556" y="342"/>
                    </a:cxn>
                    <a:cxn ang="0">
                      <a:pos x="578" y="331"/>
                    </a:cxn>
                    <a:cxn ang="0">
                      <a:pos x="487" y="362"/>
                    </a:cxn>
                    <a:cxn ang="0">
                      <a:pos x="498" y="362"/>
                    </a:cxn>
                  </a:cxnLst>
                  <a:rect l="0" t="0" r="r" b="b"/>
                  <a:pathLst>
                    <a:path w="601" h="362">
                      <a:moveTo>
                        <a:pt x="307" y="266"/>
                      </a:moveTo>
                      <a:lnTo>
                        <a:pt x="294" y="266"/>
                      </a:lnTo>
                      <a:lnTo>
                        <a:pt x="283" y="266"/>
                      </a:lnTo>
                      <a:lnTo>
                        <a:pt x="273" y="266"/>
                      </a:lnTo>
                      <a:lnTo>
                        <a:pt x="262" y="266"/>
                      </a:lnTo>
                      <a:lnTo>
                        <a:pt x="249" y="266"/>
                      </a:lnTo>
                      <a:lnTo>
                        <a:pt x="249" y="277"/>
                      </a:lnTo>
                      <a:lnTo>
                        <a:pt x="238" y="277"/>
                      </a:lnTo>
                      <a:lnTo>
                        <a:pt x="238" y="289"/>
                      </a:lnTo>
                      <a:lnTo>
                        <a:pt x="227" y="289"/>
                      </a:lnTo>
                      <a:lnTo>
                        <a:pt x="216" y="289"/>
                      </a:lnTo>
                      <a:lnTo>
                        <a:pt x="216" y="299"/>
                      </a:lnTo>
                      <a:lnTo>
                        <a:pt x="204" y="299"/>
                      </a:lnTo>
                      <a:lnTo>
                        <a:pt x="193" y="299"/>
                      </a:lnTo>
                      <a:lnTo>
                        <a:pt x="182" y="299"/>
                      </a:lnTo>
                      <a:lnTo>
                        <a:pt x="171" y="299"/>
                      </a:lnTo>
                      <a:lnTo>
                        <a:pt x="158" y="299"/>
                      </a:lnTo>
                      <a:lnTo>
                        <a:pt x="147" y="309"/>
                      </a:lnTo>
                      <a:lnTo>
                        <a:pt x="147" y="319"/>
                      </a:lnTo>
                      <a:lnTo>
                        <a:pt x="136" y="319"/>
                      </a:lnTo>
                      <a:lnTo>
                        <a:pt x="126" y="319"/>
                      </a:lnTo>
                      <a:lnTo>
                        <a:pt x="126" y="331"/>
                      </a:lnTo>
                      <a:lnTo>
                        <a:pt x="115" y="331"/>
                      </a:lnTo>
                      <a:lnTo>
                        <a:pt x="102" y="331"/>
                      </a:lnTo>
                      <a:lnTo>
                        <a:pt x="91" y="331"/>
                      </a:lnTo>
                      <a:lnTo>
                        <a:pt x="91" y="342"/>
                      </a:lnTo>
                      <a:lnTo>
                        <a:pt x="80" y="342"/>
                      </a:lnTo>
                      <a:lnTo>
                        <a:pt x="69" y="342"/>
                      </a:lnTo>
                      <a:lnTo>
                        <a:pt x="57" y="331"/>
                      </a:lnTo>
                      <a:lnTo>
                        <a:pt x="46" y="331"/>
                      </a:lnTo>
                      <a:lnTo>
                        <a:pt x="46" y="342"/>
                      </a:lnTo>
                      <a:lnTo>
                        <a:pt x="46" y="331"/>
                      </a:lnTo>
                      <a:lnTo>
                        <a:pt x="46" y="319"/>
                      </a:lnTo>
                      <a:lnTo>
                        <a:pt x="35" y="319"/>
                      </a:lnTo>
                      <a:lnTo>
                        <a:pt x="35" y="309"/>
                      </a:lnTo>
                      <a:lnTo>
                        <a:pt x="35" y="299"/>
                      </a:lnTo>
                      <a:lnTo>
                        <a:pt x="35" y="289"/>
                      </a:lnTo>
                      <a:lnTo>
                        <a:pt x="35" y="277"/>
                      </a:lnTo>
                      <a:lnTo>
                        <a:pt x="35" y="266"/>
                      </a:lnTo>
                      <a:lnTo>
                        <a:pt x="24" y="266"/>
                      </a:lnTo>
                      <a:lnTo>
                        <a:pt x="24" y="256"/>
                      </a:lnTo>
                      <a:lnTo>
                        <a:pt x="24" y="246"/>
                      </a:lnTo>
                      <a:lnTo>
                        <a:pt x="24" y="234"/>
                      </a:lnTo>
                      <a:lnTo>
                        <a:pt x="11" y="224"/>
                      </a:lnTo>
                      <a:lnTo>
                        <a:pt x="11" y="213"/>
                      </a:lnTo>
                      <a:lnTo>
                        <a:pt x="11" y="203"/>
                      </a:lnTo>
                      <a:lnTo>
                        <a:pt x="0" y="203"/>
                      </a:lnTo>
                      <a:lnTo>
                        <a:pt x="0" y="191"/>
                      </a:lnTo>
                      <a:lnTo>
                        <a:pt x="0" y="203"/>
                      </a:lnTo>
                      <a:lnTo>
                        <a:pt x="11" y="203"/>
                      </a:lnTo>
                      <a:lnTo>
                        <a:pt x="11" y="191"/>
                      </a:lnTo>
                      <a:lnTo>
                        <a:pt x="0" y="181"/>
                      </a:lnTo>
                      <a:lnTo>
                        <a:pt x="0" y="171"/>
                      </a:lnTo>
                      <a:lnTo>
                        <a:pt x="11" y="160"/>
                      </a:lnTo>
                      <a:lnTo>
                        <a:pt x="11" y="148"/>
                      </a:lnTo>
                      <a:lnTo>
                        <a:pt x="0" y="140"/>
                      </a:lnTo>
                      <a:lnTo>
                        <a:pt x="11" y="140"/>
                      </a:lnTo>
                      <a:lnTo>
                        <a:pt x="11" y="128"/>
                      </a:lnTo>
                      <a:lnTo>
                        <a:pt x="11" y="118"/>
                      </a:lnTo>
                      <a:lnTo>
                        <a:pt x="24" y="118"/>
                      </a:lnTo>
                      <a:lnTo>
                        <a:pt x="24" y="107"/>
                      </a:lnTo>
                      <a:lnTo>
                        <a:pt x="24" y="97"/>
                      </a:lnTo>
                      <a:lnTo>
                        <a:pt x="24" y="85"/>
                      </a:lnTo>
                      <a:lnTo>
                        <a:pt x="24" y="75"/>
                      </a:lnTo>
                      <a:lnTo>
                        <a:pt x="35" y="75"/>
                      </a:lnTo>
                      <a:lnTo>
                        <a:pt x="46" y="75"/>
                      </a:lnTo>
                      <a:lnTo>
                        <a:pt x="46" y="85"/>
                      </a:lnTo>
                      <a:lnTo>
                        <a:pt x="57" y="85"/>
                      </a:lnTo>
                      <a:lnTo>
                        <a:pt x="69" y="85"/>
                      </a:lnTo>
                      <a:lnTo>
                        <a:pt x="80" y="85"/>
                      </a:lnTo>
                      <a:lnTo>
                        <a:pt x="115" y="97"/>
                      </a:lnTo>
                      <a:lnTo>
                        <a:pt x="136" y="107"/>
                      </a:lnTo>
                      <a:lnTo>
                        <a:pt x="182" y="118"/>
                      </a:lnTo>
                      <a:lnTo>
                        <a:pt x="182" y="171"/>
                      </a:lnTo>
                      <a:lnTo>
                        <a:pt x="182" y="181"/>
                      </a:lnTo>
                      <a:lnTo>
                        <a:pt x="227" y="118"/>
                      </a:lnTo>
                      <a:lnTo>
                        <a:pt x="262" y="75"/>
                      </a:lnTo>
                      <a:lnTo>
                        <a:pt x="294" y="32"/>
                      </a:lnTo>
                      <a:lnTo>
                        <a:pt x="352" y="22"/>
                      </a:lnTo>
                      <a:lnTo>
                        <a:pt x="409" y="12"/>
                      </a:lnTo>
                      <a:lnTo>
                        <a:pt x="454" y="0"/>
                      </a:lnTo>
                      <a:lnTo>
                        <a:pt x="498" y="85"/>
                      </a:lnTo>
                      <a:lnTo>
                        <a:pt x="521" y="128"/>
                      </a:lnTo>
                      <a:lnTo>
                        <a:pt x="510" y="128"/>
                      </a:lnTo>
                      <a:lnTo>
                        <a:pt x="498" y="128"/>
                      </a:lnTo>
                      <a:lnTo>
                        <a:pt x="487" y="128"/>
                      </a:lnTo>
                      <a:lnTo>
                        <a:pt x="487" y="140"/>
                      </a:lnTo>
                      <a:lnTo>
                        <a:pt x="476" y="140"/>
                      </a:lnTo>
                      <a:lnTo>
                        <a:pt x="476" y="148"/>
                      </a:lnTo>
                      <a:lnTo>
                        <a:pt x="476" y="160"/>
                      </a:lnTo>
                      <a:lnTo>
                        <a:pt x="476" y="171"/>
                      </a:lnTo>
                      <a:lnTo>
                        <a:pt x="476" y="181"/>
                      </a:lnTo>
                      <a:lnTo>
                        <a:pt x="465" y="181"/>
                      </a:lnTo>
                      <a:lnTo>
                        <a:pt x="454" y="191"/>
                      </a:lnTo>
                      <a:lnTo>
                        <a:pt x="443" y="191"/>
                      </a:lnTo>
                      <a:lnTo>
                        <a:pt x="431" y="203"/>
                      </a:lnTo>
                      <a:lnTo>
                        <a:pt x="420" y="203"/>
                      </a:lnTo>
                      <a:lnTo>
                        <a:pt x="409" y="203"/>
                      </a:lnTo>
                      <a:lnTo>
                        <a:pt x="398" y="203"/>
                      </a:lnTo>
                      <a:lnTo>
                        <a:pt x="398" y="213"/>
                      </a:lnTo>
                      <a:lnTo>
                        <a:pt x="385" y="213"/>
                      </a:lnTo>
                      <a:lnTo>
                        <a:pt x="374" y="224"/>
                      </a:lnTo>
                      <a:lnTo>
                        <a:pt x="363" y="224"/>
                      </a:lnTo>
                      <a:lnTo>
                        <a:pt x="352" y="224"/>
                      </a:lnTo>
                      <a:lnTo>
                        <a:pt x="340" y="224"/>
                      </a:lnTo>
                      <a:lnTo>
                        <a:pt x="340" y="234"/>
                      </a:lnTo>
                      <a:lnTo>
                        <a:pt x="329" y="234"/>
                      </a:lnTo>
                      <a:lnTo>
                        <a:pt x="318" y="234"/>
                      </a:lnTo>
                      <a:lnTo>
                        <a:pt x="318" y="246"/>
                      </a:lnTo>
                      <a:lnTo>
                        <a:pt x="318" y="256"/>
                      </a:lnTo>
                      <a:lnTo>
                        <a:pt x="307" y="266"/>
                      </a:lnTo>
                      <a:lnTo>
                        <a:pt x="307" y="266"/>
                      </a:lnTo>
                      <a:close/>
                      <a:moveTo>
                        <a:pt x="588" y="342"/>
                      </a:moveTo>
                      <a:lnTo>
                        <a:pt x="601" y="342"/>
                      </a:lnTo>
                      <a:lnTo>
                        <a:pt x="601" y="352"/>
                      </a:lnTo>
                      <a:lnTo>
                        <a:pt x="588" y="352"/>
                      </a:lnTo>
                      <a:lnTo>
                        <a:pt x="578" y="352"/>
                      </a:lnTo>
                      <a:lnTo>
                        <a:pt x="567" y="352"/>
                      </a:lnTo>
                      <a:lnTo>
                        <a:pt x="556" y="352"/>
                      </a:lnTo>
                      <a:lnTo>
                        <a:pt x="543" y="342"/>
                      </a:lnTo>
                      <a:lnTo>
                        <a:pt x="543" y="331"/>
                      </a:lnTo>
                      <a:lnTo>
                        <a:pt x="556" y="331"/>
                      </a:lnTo>
                      <a:lnTo>
                        <a:pt x="556" y="342"/>
                      </a:lnTo>
                      <a:lnTo>
                        <a:pt x="567" y="342"/>
                      </a:lnTo>
                      <a:lnTo>
                        <a:pt x="578" y="342"/>
                      </a:lnTo>
                      <a:lnTo>
                        <a:pt x="578" y="331"/>
                      </a:lnTo>
                      <a:lnTo>
                        <a:pt x="588" y="342"/>
                      </a:lnTo>
                      <a:lnTo>
                        <a:pt x="588" y="342"/>
                      </a:lnTo>
                      <a:close/>
                      <a:moveTo>
                        <a:pt x="487" y="362"/>
                      </a:moveTo>
                      <a:lnTo>
                        <a:pt x="476" y="362"/>
                      </a:lnTo>
                      <a:lnTo>
                        <a:pt x="487" y="362"/>
                      </a:lnTo>
                      <a:lnTo>
                        <a:pt x="498" y="362"/>
                      </a:lnTo>
                      <a:lnTo>
                        <a:pt x="487" y="362"/>
                      </a:lnTo>
                      <a:lnTo>
                        <a:pt x="487" y="362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62"/>
                <p:cNvSpPr>
                  <a:spLocks/>
                </p:cNvSpPr>
                <p:nvPr/>
              </p:nvSpPr>
              <p:spPr bwMode="auto">
                <a:xfrm>
                  <a:off x="3445" y="3236"/>
                  <a:ext cx="222" cy="25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" y="78"/>
                    </a:cxn>
                    <a:cxn ang="0">
                      <a:pos x="87" y="111"/>
                    </a:cxn>
                    <a:cxn ang="0">
                      <a:pos x="117" y="138"/>
                    </a:cxn>
                    <a:cxn ang="0">
                      <a:pos x="120" y="165"/>
                    </a:cxn>
                    <a:cxn ang="0">
                      <a:pos x="159" y="204"/>
                    </a:cxn>
                    <a:cxn ang="0">
                      <a:pos x="180" y="237"/>
                    </a:cxn>
                    <a:cxn ang="0">
                      <a:pos x="198" y="297"/>
                    </a:cxn>
                    <a:cxn ang="0">
                      <a:pos x="204" y="306"/>
                    </a:cxn>
                  </a:cxnLst>
                  <a:rect l="0" t="0" r="r" b="b"/>
                  <a:pathLst>
                    <a:path w="204" h="306">
                      <a:moveTo>
                        <a:pt x="0" y="0"/>
                      </a:moveTo>
                      <a:cubicBezTo>
                        <a:pt x="19" y="29"/>
                        <a:pt x="30" y="58"/>
                        <a:pt x="60" y="78"/>
                      </a:cubicBezTo>
                      <a:cubicBezTo>
                        <a:pt x="65" y="93"/>
                        <a:pt x="74" y="102"/>
                        <a:pt x="87" y="111"/>
                      </a:cubicBezTo>
                      <a:cubicBezTo>
                        <a:pt x="94" y="125"/>
                        <a:pt x="102" y="133"/>
                        <a:pt x="117" y="138"/>
                      </a:cubicBezTo>
                      <a:cubicBezTo>
                        <a:pt x="120" y="148"/>
                        <a:pt x="114" y="156"/>
                        <a:pt x="120" y="165"/>
                      </a:cubicBezTo>
                      <a:cubicBezTo>
                        <a:pt x="130" y="179"/>
                        <a:pt x="147" y="192"/>
                        <a:pt x="159" y="204"/>
                      </a:cubicBezTo>
                      <a:cubicBezTo>
                        <a:pt x="163" y="217"/>
                        <a:pt x="175" y="222"/>
                        <a:pt x="180" y="237"/>
                      </a:cubicBezTo>
                      <a:cubicBezTo>
                        <a:pt x="168" y="261"/>
                        <a:pt x="177" y="283"/>
                        <a:pt x="198" y="297"/>
                      </a:cubicBezTo>
                      <a:cubicBezTo>
                        <a:pt x="200" y="300"/>
                        <a:pt x="204" y="306"/>
                        <a:pt x="204" y="30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63"/>
                <p:cNvSpPr>
                  <a:spLocks/>
                </p:cNvSpPr>
                <p:nvPr/>
              </p:nvSpPr>
              <p:spPr bwMode="auto">
                <a:xfrm>
                  <a:off x="1256" y="2404"/>
                  <a:ext cx="530" cy="67"/>
                </a:xfrm>
                <a:custGeom>
                  <a:avLst/>
                  <a:gdLst/>
                  <a:ahLst/>
                  <a:cxnLst>
                    <a:cxn ang="0">
                      <a:pos x="7" y="80"/>
                    </a:cxn>
                    <a:cxn ang="0">
                      <a:pos x="183" y="40"/>
                    </a:cxn>
                    <a:cxn ang="0">
                      <a:pos x="215" y="16"/>
                    </a:cxn>
                    <a:cxn ang="0">
                      <a:pos x="263" y="0"/>
                    </a:cxn>
                    <a:cxn ang="0">
                      <a:pos x="319" y="16"/>
                    </a:cxn>
                    <a:cxn ang="0">
                      <a:pos x="487" y="0"/>
                    </a:cxn>
                  </a:cxnLst>
                  <a:rect l="0" t="0" r="r" b="b"/>
                  <a:pathLst>
                    <a:path w="487" h="80">
                      <a:moveTo>
                        <a:pt x="7" y="80"/>
                      </a:moveTo>
                      <a:cubicBezTo>
                        <a:pt x="66" y="1"/>
                        <a:pt x="0" y="72"/>
                        <a:pt x="183" y="40"/>
                      </a:cubicBezTo>
                      <a:cubicBezTo>
                        <a:pt x="196" y="38"/>
                        <a:pt x="203" y="22"/>
                        <a:pt x="215" y="16"/>
                      </a:cubicBezTo>
                      <a:cubicBezTo>
                        <a:pt x="230" y="8"/>
                        <a:pt x="263" y="0"/>
                        <a:pt x="263" y="0"/>
                      </a:cubicBezTo>
                      <a:cubicBezTo>
                        <a:pt x="282" y="5"/>
                        <a:pt x="300" y="16"/>
                        <a:pt x="319" y="16"/>
                      </a:cubicBezTo>
                      <a:cubicBezTo>
                        <a:pt x="374" y="16"/>
                        <a:pt x="431" y="0"/>
                        <a:pt x="48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64"/>
                <p:cNvSpPr>
                  <a:spLocks noChangeShapeType="1"/>
                </p:cNvSpPr>
                <p:nvPr/>
              </p:nvSpPr>
              <p:spPr bwMode="auto">
                <a:xfrm>
                  <a:off x="653" y="2802"/>
                  <a:ext cx="235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104" y="2640"/>
                  <a:ext cx="960" cy="4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rtl="1">
                    <a:lnSpc>
                      <a:spcPct val="100000"/>
                    </a:lnSpc>
                    <a:spcBef>
                      <a:spcPct val="50000"/>
                    </a:spcBef>
                    <a:buFontTx/>
                    <a:buNone/>
                  </a:pPr>
                  <a:r>
                    <a:rPr lang="en-US" sz="3200" dirty="0">
                      <a:solidFill>
                        <a:srgbClr val="FFFF00"/>
                      </a:solidFill>
                    </a:rPr>
                    <a:t>2001</a:t>
                  </a:r>
                  <a:endParaRPr lang="en-US" sz="3600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39" name="AutoShape 66"/>
              <p:cNvSpPr>
                <a:spLocks noChangeArrowheads="1"/>
              </p:cNvSpPr>
              <p:nvPr/>
            </p:nvSpPr>
            <p:spPr bwMode="auto">
              <a:xfrm rot="4512794">
                <a:off x="660" y="1915"/>
                <a:ext cx="1344" cy="384"/>
              </a:xfrm>
              <a:custGeom>
                <a:avLst/>
                <a:gdLst>
                  <a:gd name="G0" fmla="+- 15228 0 0"/>
                  <a:gd name="G1" fmla="+- 5860 0 0"/>
                  <a:gd name="G2" fmla="+- 21600 0 5860"/>
                  <a:gd name="G3" fmla="+- 10800 0 5860"/>
                  <a:gd name="G4" fmla="+- 21600 0 15228"/>
                  <a:gd name="G5" fmla="*/ G4 G3 10800"/>
                  <a:gd name="G6" fmla="+- 21600 0 G5"/>
                  <a:gd name="T0" fmla="*/ 15228 w 21600"/>
                  <a:gd name="T1" fmla="*/ 0 h 21600"/>
                  <a:gd name="T2" fmla="*/ 0 w 21600"/>
                  <a:gd name="T3" fmla="*/ 10800 h 21600"/>
                  <a:gd name="T4" fmla="*/ 15228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5228" y="0"/>
                    </a:moveTo>
                    <a:lnTo>
                      <a:pt x="15228" y="5860"/>
                    </a:lnTo>
                    <a:lnTo>
                      <a:pt x="3375" y="5860"/>
                    </a:lnTo>
                    <a:lnTo>
                      <a:pt x="3375" y="15740"/>
                    </a:lnTo>
                    <a:lnTo>
                      <a:pt x="15228" y="15740"/>
                    </a:lnTo>
                    <a:lnTo>
                      <a:pt x="15228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860"/>
                    </a:moveTo>
                    <a:lnTo>
                      <a:pt x="1350" y="15740"/>
                    </a:lnTo>
                    <a:lnTo>
                      <a:pt x="2700" y="15740"/>
                    </a:lnTo>
                    <a:lnTo>
                      <a:pt x="2700" y="5860"/>
                    </a:lnTo>
                    <a:close/>
                  </a:path>
                  <a:path w="21600" h="21600">
                    <a:moveTo>
                      <a:pt x="0" y="5860"/>
                    </a:moveTo>
                    <a:lnTo>
                      <a:pt x="0" y="15740"/>
                    </a:lnTo>
                    <a:lnTo>
                      <a:pt x="675" y="15740"/>
                    </a:lnTo>
                    <a:lnTo>
                      <a:pt x="675" y="586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 rot="20663059">
            <a:off x="2382862" y="2451395"/>
            <a:ext cx="4248150" cy="2524125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endParaRPr lang="en-US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 rot="21082867">
            <a:off x="2570187" y="2808582"/>
            <a:ext cx="3024187" cy="2087563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endParaRPr 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 rot="1055951">
            <a:off x="2698774" y="3165770"/>
            <a:ext cx="2305050" cy="1584325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 rot="21052919">
            <a:off x="2865462" y="3241970"/>
            <a:ext cx="1584325" cy="1296987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3009924" y="3530895"/>
            <a:ext cx="792163" cy="79216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7843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2001862" y="3241970"/>
            <a:ext cx="5184775" cy="115252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99" y="53"/>
              </a:cxn>
              <a:cxn ang="0">
                <a:pos x="908" y="189"/>
              </a:cxn>
              <a:cxn ang="0">
                <a:pos x="1270" y="144"/>
              </a:cxn>
              <a:cxn ang="0">
                <a:pos x="1497" y="144"/>
              </a:cxn>
              <a:cxn ang="0">
                <a:pos x="1860" y="280"/>
              </a:cxn>
              <a:cxn ang="0">
                <a:pos x="2631" y="8"/>
              </a:cxn>
              <a:cxn ang="0">
                <a:pos x="3312" y="234"/>
              </a:cxn>
            </a:cxnLst>
            <a:rect l="0" t="0" r="r" b="b"/>
            <a:pathLst>
              <a:path w="3312" h="303">
                <a:moveTo>
                  <a:pt x="0" y="144"/>
                </a:moveTo>
                <a:cubicBezTo>
                  <a:pt x="174" y="95"/>
                  <a:pt x="348" y="46"/>
                  <a:pt x="499" y="53"/>
                </a:cubicBezTo>
                <a:cubicBezTo>
                  <a:pt x="650" y="60"/>
                  <a:pt x="780" y="174"/>
                  <a:pt x="908" y="189"/>
                </a:cubicBezTo>
                <a:cubicBezTo>
                  <a:pt x="1036" y="204"/>
                  <a:pt x="1172" y="151"/>
                  <a:pt x="1270" y="144"/>
                </a:cubicBezTo>
                <a:cubicBezTo>
                  <a:pt x="1368" y="137"/>
                  <a:pt x="1399" y="121"/>
                  <a:pt x="1497" y="144"/>
                </a:cubicBezTo>
                <a:cubicBezTo>
                  <a:pt x="1595" y="167"/>
                  <a:pt x="1671" y="303"/>
                  <a:pt x="1860" y="280"/>
                </a:cubicBezTo>
                <a:cubicBezTo>
                  <a:pt x="2049" y="257"/>
                  <a:pt x="2389" y="16"/>
                  <a:pt x="2631" y="8"/>
                </a:cubicBezTo>
                <a:cubicBezTo>
                  <a:pt x="2873" y="0"/>
                  <a:pt x="3191" y="196"/>
                  <a:pt x="3312" y="234"/>
                </a:cubicBezTo>
              </a:path>
            </a:pathLst>
          </a:custGeom>
          <a:noFill/>
          <a:ln w="635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lIns="91429" tIns="45714" rIns="91429" bIns="45714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fa-IR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اطلاعات مربوط به اين سيستم دو دسته هستند</a:t>
            </a:r>
          </a:p>
          <a:p>
            <a:pPr lvl="1" algn="r" rtl="1" eaLnBrk="1" hangingPunct="1">
              <a:defRPr/>
            </a:pPr>
            <a:endParaRPr lang="fa-IR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r" rtl="1" eaLnBrk="1" hangingPunct="1">
              <a:defRPr/>
            </a:pPr>
            <a:r>
              <a:rPr lang="fa-IR" smtClean="0"/>
              <a:t>اطلاعات پايه نقشه ها و عوارض طبيعي آن</a:t>
            </a:r>
          </a:p>
          <a:p>
            <a:pPr lvl="1" algn="r" rtl="1" eaLnBrk="1" hangingPunct="1">
              <a:defRPr/>
            </a:pPr>
            <a:endParaRPr lang="fa-IR" smtClean="0"/>
          </a:p>
          <a:p>
            <a:pPr lvl="1" algn="r" rtl="1" eaLnBrk="1" hangingPunct="1">
              <a:defRPr/>
            </a:pPr>
            <a:r>
              <a:rPr lang="fa-IR" smtClean="0"/>
              <a:t>اطلاعات مربوط به بيماريها</a:t>
            </a:r>
            <a:endParaRPr lang="en-US" smtClean="0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fa-I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روشهاي تهيه اطلاعات</a:t>
            </a:r>
          </a:p>
          <a:p>
            <a:pPr lvl="1" algn="r" rtl="1" eaLnBrk="1" hangingPunct="1">
              <a:defRPr/>
            </a:pPr>
            <a:endParaRPr lang="fa-IR" sz="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r" rtl="1" eaLnBrk="1" hangingPunct="1">
              <a:defRPr/>
            </a:pPr>
            <a:r>
              <a:rPr lang="fa-IR" dirty="0" smtClean="0"/>
              <a:t>نقشه ها و عوارض</a:t>
            </a:r>
          </a:p>
          <a:p>
            <a:pPr lvl="2" algn="r" rtl="1" eaLnBrk="1" hangingPunct="1">
              <a:defRPr/>
            </a:pPr>
            <a:r>
              <a:rPr lang="fa-IR" dirty="0" smtClean="0"/>
              <a:t>اسکن نمودن نقشه هاي کاغذي</a:t>
            </a:r>
          </a:p>
          <a:p>
            <a:pPr lvl="2" algn="r" rtl="1" eaLnBrk="1" hangingPunct="1">
              <a:defRPr/>
            </a:pPr>
            <a:r>
              <a:rPr lang="fa-IR" dirty="0" smtClean="0"/>
              <a:t>عکس برداري هاي هوايي</a:t>
            </a:r>
          </a:p>
          <a:p>
            <a:pPr lvl="2" algn="r" rtl="1" eaLnBrk="1" hangingPunct="1">
              <a:defRPr/>
            </a:pPr>
            <a:r>
              <a:rPr lang="fa-IR" dirty="0" smtClean="0"/>
              <a:t>نقشه هاي ماهواره اي</a:t>
            </a:r>
          </a:p>
          <a:p>
            <a:pPr lvl="2" algn="r" rtl="1" eaLnBrk="1" hangingPunct="1">
              <a:defRPr/>
            </a:pPr>
            <a:r>
              <a:rPr lang="fa-IR" dirty="0" smtClean="0"/>
              <a:t>ثبت و ورود اطلاعات به صورت دستي</a:t>
            </a:r>
          </a:p>
          <a:p>
            <a:pPr lvl="1" algn="r" rtl="1" eaLnBrk="1" hangingPunct="1">
              <a:defRPr/>
            </a:pPr>
            <a:endParaRPr lang="fa-IR" sz="500" dirty="0" smtClean="0"/>
          </a:p>
          <a:p>
            <a:pPr lvl="1" algn="r" rtl="1" eaLnBrk="1" hangingPunct="1">
              <a:defRPr/>
            </a:pPr>
            <a:r>
              <a:rPr lang="fa-IR" sz="2300" dirty="0" smtClean="0"/>
              <a:t>اطلاعات بيماريها</a:t>
            </a:r>
          </a:p>
          <a:p>
            <a:pPr lvl="2" algn="r" rtl="1" eaLnBrk="1" hangingPunct="1">
              <a:defRPr/>
            </a:pPr>
            <a:r>
              <a:rPr lang="fa-IR" dirty="0" smtClean="0"/>
              <a:t>اطلاعات سيستمها</a:t>
            </a:r>
          </a:p>
          <a:p>
            <a:pPr lvl="2" algn="r" rtl="1" eaLnBrk="1" hangingPunct="1">
              <a:defRPr/>
            </a:pPr>
            <a:r>
              <a:rPr lang="fa-IR" dirty="0" smtClean="0"/>
              <a:t>اطلاعات بهداشتي</a:t>
            </a:r>
          </a:p>
          <a:p>
            <a:pPr lvl="2" algn="r" rtl="1" eaLnBrk="1" hangingPunct="1">
              <a:defRPr/>
            </a:pPr>
            <a:r>
              <a:rPr lang="fa-IR" dirty="0" smtClean="0"/>
              <a:t>اطلاعات حاصل از تحقيق</a:t>
            </a:r>
          </a:p>
          <a:p>
            <a:pPr lvl="2" algn="r" rtl="1" eaLnBrk="1" hangingPunct="1">
              <a:defRPr/>
            </a:pPr>
            <a:endParaRPr lang="en-US" dirty="0" smtClean="0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bldLvl="3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سلايدهاي فارسي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اسلايدهاي فارسي</Template>
  <TotalTime>113</TotalTime>
  <Words>669</Words>
  <Application>Microsoft Office PowerPoint</Application>
  <PresentationFormat>On-screen Show (4:3)</PresentationFormat>
  <Paragraphs>154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اسلايدهاي فارسي</vt:lpstr>
      <vt:lpstr>GIS application in Health</vt:lpstr>
      <vt:lpstr>What is Epidemiology</vt:lpstr>
      <vt:lpstr>داستان جان اسنو</vt:lpstr>
      <vt:lpstr>Geographical Information system</vt:lpstr>
      <vt:lpstr>GIS combines layers </vt:lpstr>
      <vt:lpstr>Malaria in EMRO countries</vt:lpstr>
      <vt:lpstr>Example</vt:lpstr>
      <vt:lpstr>GIS</vt:lpstr>
      <vt:lpstr>GIS</vt:lpstr>
      <vt:lpstr>کاربردها عمومي: توصيف نتايج </vt:lpstr>
      <vt:lpstr>کاربردها عمومي: توصيف نتايج </vt:lpstr>
      <vt:lpstr>کاربردها عمومي: توصيف نتايج </vt:lpstr>
      <vt:lpstr>کاربردها عمومي: تحليل نتايج </vt:lpstr>
      <vt:lpstr>کاربردها عمومي: تحليل نتايج </vt:lpstr>
      <vt:lpstr>کاربردها عمومي: تحليل نتايج </vt:lpstr>
      <vt:lpstr>کاربردهای خاص در پزشکی</vt:lpstr>
      <vt:lpstr>Slide 17</vt:lpstr>
      <vt:lpstr>Slide 18</vt:lpstr>
      <vt:lpstr>Slide 19</vt:lpstr>
      <vt:lpstr>Slide 20</vt:lpstr>
      <vt:lpstr>Slide 21</vt:lpstr>
      <vt:lpstr>The application of GIS in Health</vt:lpstr>
      <vt:lpstr>Slide 23</vt:lpstr>
      <vt:lpstr>Slide 24</vt:lpstr>
      <vt:lpstr>Annual risk of malaria per 100,000 population between 1994 and 2001</vt:lpstr>
      <vt:lpstr>GIS application in Malaria</vt:lpstr>
    </vt:vector>
  </TitlesOfParts>
  <Company>IMAN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جایگاه واحد آمار در مدیریت سازمانی</dc:title>
  <dc:creator>AliAkbar Haghdoost</dc:creator>
  <cp:lastModifiedBy>Ali Akbar Haghdoost</cp:lastModifiedBy>
  <cp:revision>32</cp:revision>
  <dcterms:created xsi:type="dcterms:W3CDTF">2008-12-13T19:24:38Z</dcterms:created>
  <dcterms:modified xsi:type="dcterms:W3CDTF">2011-03-08T18:55:59Z</dcterms:modified>
</cp:coreProperties>
</file>