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63" r:id="rId2"/>
    <p:sldId id="270" r:id="rId3"/>
    <p:sldId id="271" r:id="rId4"/>
    <p:sldId id="272" r:id="rId5"/>
    <p:sldId id="273" r:id="rId6"/>
    <p:sldId id="274" r:id="rId7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879" autoAdjust="0"/>
    <p:restoredTop sz="94660"/>
  </p:normalViewPr>
  <p:slideViewPr>
    <p:cSldViewPr>
      <p:cViewPr>
        <p:scale>
          <a:sx n="80" d="100"/>
          <a:sy n="80" d="100"/>
        </p:scale>
        <p:origin x="-582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43AE06-F16E-4201-8E57-C0AAF5567796}" type="datetimeFigureOut">
              <a:rPr lang="en-US"/>
              <a:pPr>
                <a:defRPr/>
              </a:pPr>
              <a:t>9/24/2010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C70AAE-3447-4C04-AD66-DD2048134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9DBF3F-D053-431F-B07A-3B50B7CA1C36}" type="datetimeFigureOut">
              <a:rPr lang="en-US"/>
              <a:pPr>
                <a:defRPr/>
              </a:pPr>
              <a:t>9/24/2010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B84F70-476E-4ED3-927E-A0E13519B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51359-1029-4518-A1AB-A6F26EA08BCC}" type="datetime1">
              <a:rPr lang="en-US" smtClean="0"/>
              <a:pPr>
                <a:defRPr/>
              </a:pPr>
              <a:t>9/24/2010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851A-F884-49FD-8344-DE14BFD2E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4FA6E-B34D-481D-AF86-9569578D4E38}" type="datetime1">
              <a:rPr lang="en-US" smtClean="0"/>
              <a:pPr>
                <a:defRPr/>
              </a:pPr>
              <a:t>9/24/2010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DEA8-7823-4577-A40E-11E2FB0BB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F0880-6552-4A8A-9856-DEF7A8EC507A}" type="datetime1">
              <a:rPr lang="en-US" smtClean="0"/>
              <a:pPr>
                <a:defRPr/>
              </a:pPr>
              <a:t>9/24/2010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BC3DA-F26F-4D85-A866-16AA38256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lvl1pPr algn="r" rtl="1">
              <a:defRPr>
                <a:cs typeface="B Zar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Zar" pitchFamily="2" charset="-78"/>
              </a:defRPr>
            </a:lvl1pPr>
            <a:lvl2pPr algn="r" rtl="1">
              <a:defRPr>
                <a:cs typeface="B Zar" pitchFamily="2" charset="-78"/>
              </a:defRPr>
            </a:lvl2pPr>
            <a:lvl3pPr algn="r" rtl="1">
              <a:defRPr>
                <a:cs typeface="B Zar" pitchFamily="2" charset="-78"/>
              </a:defRPr>
            </a:lvl3pPr>
            <a:lvl4pPr algn="r" rtl="1">
              <a:defRPr>
                <a:cs typeface="B Zar" pitchFamily="2" charset="-78"/>
              </a:defRPr>
            </a:lvl4pPr>
            <a:lvl5pPr algn="r" rtl="1">
              <a:defRPr>
                <a:cs typeface="B Zar" pitchFamily="2" charset="-78"/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446F7-EA43-42B4-BC40-428D62D6E62D}" type="datetime1">
              <a:rPr lang="en-US" smtClean="0"/>
              <a:pPr>
                <a:defRPr/>
              </a:pPr>
              <a:t>9/24/2010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4500" y="6477000"/>
            <a:ext cx="5576888" cy="274638"/>
          </a:xfrm>
        </p:spPr>
        <p:txBody>
          <a:bodyPr/>
          <a:lstStyle>
            <a:lvl1pPr algn="r" rtl="1">
              <a:defRPr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CD77C-200B-4F1D-8D04-2CDCDB447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7C4E5-108A-4542-A936-61207D5EED14}" type="datetime1">
              <a:rPr lang="en-US" smtClean="0"/>
              <a:pPr>
                <a:defRPr/>
              </a:pPr>
              <a:t>9/24/2010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E610-8055-47A9-B692-AA00BA04B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28B8D-75C6-4BCA-A235-6D37A56BA9D2}" type="datetime1">
              <a:rPr lang="en-US" smtClean="0"/>
              <a:pPr>
                <a:defRPr/>
              </a:pPr>
              <a:t>9/24/2010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71D4-926A-4643-A790-A4FDCCCCC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BCCD7-7BD7-4666-BBBB-C2CD0882017A}" type="datetime1">
              <a:rPr lang="en-US" smtClean="0"/>
              <a:pPr>
                <a:defRPr/>
              </a:pPr>
              <a:t>9/24/2010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E887F-49BB-46B8-93A2-103995891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95F5E-A79A-4A7B-8CC3-25630E182D13}" type="datetime1">
              <a:rPr lang="en-US" smtClean="0"/>
              <a:pPr>
                <a:defRPr/>
              </a:pPr>
              <a:t>9/24/2010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62D1-7C4A-43A5-A101-4356541B13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5EBEA-B928-4C4A-A7FD-36BF83DAACE3}" type="datetime1">
              <a:rPr lang="en-US" smtClean="0"/>
              <a:pPr>
                <a:defRPr/>
              </a:pPr>
              <a:t>9/24/2010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EBBB-BFED-48C5-9252-40D3EA69B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922D3-00A4-47F7-A97B-7B713F79D1CD}" type="datetime1">
              <a:rPr lang="en-US" smtClean="0"/>
              <a:pPr>
                <a:defRPr/>
              </a:pPr>
              <a:t>9/24/2010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B1FAE-AE3A-4CF7-B738-63C2706A8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B9AB8-CD72-447B-9873-50BAF2FA6416}" type="datetime1">
              <a:rPr lang="en-US" smtClean="0"/>
              <a:pPr>
                <a:defRPr/>
              </a:pPr>
              <a:t>9/24/2010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smtClean="0"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DAB93-D311-46FC-8136-FA0D19365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78CAC18-0A21-4DF3-9806-19EF1B49A162}" type="datetime1">
              <a:rPr lang="en-US" smtClean="0"/>
              <a:pPr>
                <a:defRPr/>
              </a:pPr>
              <a:t>9/24/2010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A41785E-274E-4C7B-A84D-F1D0EAC76C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9" r:id="rId4"/>
    <p:sldLayoutId id="2147483680" r:id="rId5"/>
    <p:sldLayoutId id="2147483681" r:id="rId6"/>
    <p:sldLayoutId id="2147483686" r:id="rId7"/>
    <p:sldLayoutId id="2147483687" r:id="rId8"/>
    <p:sldLayoutId id="2147483688" r:id="rId9"/>
    <p:sldLayoutId id="2147483682" r:id="rId10"/>
    <p:sldLayoutId id="214748368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علل بروز آسم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774825"/>
            <a:ext cx="8715436" cy="4625975"/>
          </a:xfrm>
        </p:spPr>
        <p:txBody>
          <a:bodyPr/>
          <a:lstStyle/>
          <a:p>
            <a:r>
              <a:rPr lang="fa-IR" dirty="0" smtClean="0"/>
              <a:t>بدون شک عوامل ژنتیک تاثیر قابل ملاحظه ای در بروز این بیماری دارد و تفاوتهای بین نژادها در کشورهای مختلف و حتی در یک کشور حاکی از تاثیر این عوامل دارد</a:t>
            </a:r>
          </a:p>
          <a:p>
            <a:r>
              <a:rPr lang="fa-IR" dirty="0" smtClean="0"/>
              <a:t>ولی تغییرات قابل ملاحظه بروز و شیوع بیماری در طول دهه های اخیر نیز نشان می دهد که عوامل محیطی بر بروز بیماری تاثیرگذار هستند.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6" name="~PP512.WAV">
            <a:hlinkClick r:id="" action="ppaction://media"/>
          </p:cNvPr>
          <p:cNvPicPr>
            <a:picLocks noRot="1" noChangeAspect="1"/>
          </p:cNvPicPr>
          <p:nvPr>
            <a:wavAudioFile r:embed="rId1" name="~PP512.WAV"/>
          </p:nvPr>
        </p:nvPicPr>
        <p:blipFill>
          <a:blip r:embed="rId4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9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عوامل خط: ژنتیکی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بیش از 100 ژن در 18 منطقه بر روی بازوی بلند کروموزمهای 2، 3، 5، 12 و 13 بر روی آلرژی تاثیر دارند و رابطه78 تا از این ژنها با آسم نیز در مطالعات متعدد تایید شده است.</a:t>
            </a:r>
          </a:p>
          <a:p>
            <a:endParaRPr lang="fa-IR" dirty="0" smtClean="0"/>
          </a:p>
          <a:p>
            <a:r>
              <a:rPr lang="fa-IR" dirty="0" smtClean="0"/>
              <a:t>ضریب خطر بروز آسم با بعضی از این تک ژنها تا حدود 1.8 نیز می رسد و نشان می دهد وجود بعضی تک ژنها خطر را تا 80% افزایش می دهد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~PP2242.WAV">
            <a:hlinkClick r:id="" action="ppaction://media"/>
          </p:cNvPr>
          <p:cNvPicPr>
            <a:picLocks noRot="1" noChangeAspect="1"/>
          </p:cNvPicPr>
          <p:nvPr>
            <a:wavAudioFile r:embed="rId1" name="~PP2242.WAV"/>
          </p:nvPr>
        </p:nvPicPr>
        <p:blipFill>
          <a:blip r:embed="rId4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72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عوامل خطر: قبل از تولد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5000660"/>
          </a:xfrm>
        </p:spPr>
        <p:txBody>
          <a:bodyPr/>
          <a:lstStyle/>
          <a:p>
            <a:r>
              <a:rPr lang="fa-IR" dirty="0" smtClean="0"/>
              <a:t>مواجه با دود سیگار تقریباً یک عامل خطر ثابت شده دوران جنینی است. این اثر رابطه خطی با افزایش مصرف روند دارد</a:t>
            </a:r>
          </a:p>
          <a:p>
            <a:r>
              <a:rPr lang="fa-IR" dirty="0" smtClean="0"/>
              <a:t>مصرف کم امگا-3، ویتامین ایی و روی خطر آتوپیک را افزایش می دهد ولی رابطه آن با آسم مشخص نشده است</a:t>
            </a:r>
          </a:p>
          <a:p>
            <a:r>
              <a:rPr lang="fa-IR" dirty="0" smtClean="0"/>
              <a:t>در مدلهای حیوانی استرس خطر آلرژی را افزایش می دهد ولی در مطالعات انسانی اثبات نشده است</a:t>
            </a:r>
          </a:p>
          <a:p>
            <a:r>
              <a:rPr lang="fa-IR" dirty="0" smtClean="0"/>
              <a:t>مصرف آنتی بیوتیک در دوران بارداری خطر آسم را افزایش می دهد و رابطه خطی است</a:t>
            </a:r>
          </a:p>
          <a:p>
            <a:r>
              <a:rPr lang="fa-IR" dirty="0" smtClean="0"/>
              <a:t>خطر آسم به دنبال سزارین اورژانسی 2-3 برابر است ولی تفاوتی بین زایمان طبیعی و سزارین غیر اورژانسی دیده نشده است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~PP3766.WAV">
            <a:hlinkClick r:id="" action="ppaction://media"/>
          </p:cNvPr>
          <p:cNvPicPr>
            <a:picLocks noRot="1" noChangeAspect="1"/>
          </p:cNvPicPr>
          <p:nvPr>
            <a:wavAudioFile r:embed="rId1" name="~PP3766.WAV"/>
          </p:nvPr>
        </p:nvPicPr>
        <p:blipFill>
          <a:blip r:embed="rId4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97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عوامل خطر: خردسالی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4625975"/>
          </a:xfrm>
        </p:spPr>
        <p:txBody>
          <a:bodyPr/>
          <a:lstStyle/>
          <a:p>
            <a:r>
              <a:rPr lang="fa-IR" dirty="0" smtClean="0"/>
              <a:t>در متاآنالیز نشان داده شده که مصرف انحصاری شیرمادر در 3 ماه اول باعث کاهش آسم و آلرژی به خصوص در کسانی که پدر و یا مادرشان مبتلا هستند می شود ولی در مقابل مطالعات طولی بزرگی وجود دارد که نتیجه کاملاً متناقض نشان داده است</a:t>
            </a:r>
          </a:p>
          <a:p>
            <a:r>
              <a:rPr lang="fa-IR" dirty="0" smtClean="0"/>
              <a:t>تحریک مجاری هوایی به خصوص به دلیل دود سیگار به خصوص در ماههای اول تولد عامل خطر شناخته شده ای می باشد</a:t>
            </a:r>
          </a:p>
          <a:p>
            <a:r>
              <a:rPr lang="fa-IR" dirty="0" smtClean="0"/>
              <a:t>تولددر خانواده های بزرگ خطر را کاهش می دهد ولی رتبه تولد تاثیری ندارد</a:t>
            </a:r>
          </a:p>
          <a:p>
            <a:r>
              <a:rPr lang="fa-IR" dirty="0" smtClean="0"/>
              <a:t>رابطه بین وضعیت اقتصادی-اجتماعی متناقض بوده است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~PP3660.WAV">
            <a:hlinkClick r:id="" action="ppaction://media"/>
          </p:cNvPr>
          <p:cNvPicPr>
            <a:picLocks noRot="1" noChangeAspect="1"/>
          </p:cNvPicPr>
          <p:nvPr>
            <a:wavAudioFile r:embed="rId1" name="~PP3660.WAV"/>
          </p:nvPr>
        </p:nvPicPr>
        <p:blipFill>
          <a:blip r:embed="rId4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24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عوامل خطر: خردسالی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4825"/>
            <a:ext cx="9144000" cy="4625975"/>
          </a:xfrm>
        </p:spPr>
        <p:txBody>
          <a:bodyPr/>
          <a:lstStyle/>
          <a:p>
            <a:r>
              <a:rPr lang="fa-IR" dirty="0" smtClean="0"/>
              <a:t>مصرف آنتی بیوتیک با افزایش خطر آسم همراه است ولی رابطه علت-معلولی آن مشخص نشده است</a:t>
            </a:r>
          </a:p>
          <a:p>
            <a:r>
              <a:rPr lang="fa-IR" dirty="0" smtClean="0"/>
              <a:t>مواجه با آلرژنها با اهمیت می باشند ولی به نظر می رسد این رابطه ساده نیست و مکانیسمهای پیچیده ایمنولوژیک در بین است و لذا در همه افراد مواجه یک اثر ثابت مشابه ندارد</a:t>
            </a:r>
          </a:p>
          <a:p>
            <a:r>
              <a:rPr lang="fa-IR" dirty="0" smtClean="0"/>
              <a:t>اثر مواجه با حیوانات خانگی متناقض است و اثر محافظتی تماس با سگ و گربه در منزل بیان شده ولی در همه مطالعات دیده نشده است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~PP1809.WAV">
            <a:hlinkClick r:id="" action="ppaction://media"/>
          </p:cNvPr>
          <p:cNvPicPr>
            <a:picLocks noRot="1" noChangeAspect="1"/>
          </p:cNvPicPr>
          <p:nvPr>
            <a:wavAudioFile r:embed="rId1" name="~PP1809.WAV"/>
          </p:nvPr>
        </p:nvPicPr>
        <p:blipFill>
          <a:blip r:embed="rId4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77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عوامل خطر: تداخل بین ژن و محیط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وجود بعضی ژنها بر روی آنزیمهایی که آلرژنها را از بین می برند (گلوتیون ترانسفراز) تاثیر گذار است.</a:t>
            </a:r>
          </a:p>
          <a:p>
            <a:r>
              <a:rPr lang="fa-IR" dirty="0" smtClean="0"/>
              <a:t>مواجه با بعضی عوامل محیطی بر روی افزایش و احیاناً کاهش تظاهر بعضی ژنها تاثیرگذار است و مثلا با تغییر هیستونها و یا متیله نمودن اسیدهای نوکلوئیک اثرات خود را می گذارد.</a:t>
            </a:r>
          </a:p>
          <a:p>
            <a:r>
              <a:rPr lang="fa-IR" dirty="0" smtClean="0"/>
              <a:t>کمبود مواد غذایی، مواجه با بعضی مواد محیطی مانند دود سیگار، مواجه با بعضی مواد حاصل از میکرو ارگانیسمها و استرس به کودک و مادر از جمله این عوامل شناخته می شوند.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~PP3724.WAV">
            <a:hlinkClick r:id="" action="ppaction://media"/>
          </p:cNvPr>
          <p:cNvPicPr>
            <a:picLocks noRot="1" noChangeAspect="1"/>
          </p:cNvPicPr>
          <p:nvPr>
            <a:wavAudioFile r:embed="rId1" name="~PP3724.WAV"/>
          </p:nvPr>
        </p:nvPicPr>
        <p:blipFill>
          <a:blip r:embed="rId4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15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وش شناسي پژوهش در آموزش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2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wrap="square">
        <a:spAutoFit/>
      </a:bodyPr>
      <a:lstStyle>
        <a:defPPr>
          <a:defRPr sz="2400" dirty="0" smtClean="0">
            <a:cs typeface="B Zar" pitchFamily="2" charset="-78"/>
          </a:defRPr>
        </a:defPPr>
      </a:lstStyle>
    </a:spDef>
    <a:txDef>
      <a:spPr>
        <a:noFill/>
      </a:spPr>
      <a:bodyPr wrap="square" rtlCol="1">
        <a:spAutoFit/>
      </a:bodyPr>
      <a:lstStyle>
        <a:defPPr>
          <a:defRPr sz="2400" dirty="0" smtClean="0">
            <a:cs typeface="B Zar" pitchFamily="2" charset="-7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روش شناسي پژوهش در آموزش</Template>
  <TotalTime>9835</TotalTime>
  <Words>579</Words>
  <Application>Microsoft Office PowerPoint</Application>
  <PresentationFormat>On-screen Show (4:3)</PresentationFormat>
  <Paragraphs>50</Paragraphs>
  <Slides>6</Slides>
  <Notes>6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روش شناسي پژوهش در آموزش</vt:lpstr>
      <vt:lpstr>علل بروز آسم</vt:lpstr>
      <vt:lpstr>عوامل خط: ژنتیکی</vt:lpstr>
      <vt:lpstr>عوامل خطر: قبل از تولد</vt:lpstr>
      <vt:lpstr>عوامل خطر: خردسالی</vt:lpstr>
      <vt:lpstr>عوامل خطر: خردسالی</vt:lpstr>
      <vt:lpstr>عوامل خطر: تداخل بین ژن و محیط</vt:lpstr>
    </vt:vector>
  </TitlesOfParts>
  <Company>PES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روش شناسي پژوهش در آموزش</dc:title>
  <dc:creator>Ali Akbar Haghdoost</dc:creator>
  <cp:lastModifiedBy>Ali Akbar Haghdoost</cp:lastModifiedBy>
  <cp:revision>407</cp:revision>
  <dcterms:created xsi:type="dcterms:W3CDTF">2010-01-27T16:56:38Z</dcterms:created>
  <dcterms:modified xsi:type="dcterms:W3CDTF">2010-09-24T10:53:11Z</dcterms:modified>
</cp:coreProperties>
</file>