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75" r:id="rId2"/>
    <p:sldId id="276" r:id="rId3"/>
    <p:sldId id="278" r:id="rId4"/>
    <p:sldId id="279" r:id="rId5"/>
    <p:sldId id="280" r:id="rId6"/>
    <p:sldId id="282" r:id="rId7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879" autoAdjust="0"/>
    <p:restoredTop sz="94660"/>
  </p:normalViewPr>
  <p:slideViewPr>
    <p:cSldViewPr>
      <p:cViewPr>
        <p:scale>
          <a:sx n="80" d="100"/>
          <a:sy n="80" d="100"/>
        </p:scale>
        <p:origin x="-582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C43AE06-F16E-4201-8E57-C0AAF5567796}" type="datetimeFigureOut">
              <a:rPr lang="en-US"/>
              <a:pPr>
                <a:defRPr/>
              </a:pPr>
              <a:t>9/24/2010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C70AAE-3447-4C04-AD66-DD2048134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09DBF3F-D053-431F-B07A-3B50B7CA1C36}" type="datetimeFigureOut">
              <a:rPr lang="en-US"/>
              <a:pPr>
                <a:defRPr/>
              </a:pPr>
              <a:t>9/24/2010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B84F70-476E-4ED3-927E-A0E13519B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51359-1029-4518-A1AB-A6F26EA08BCC}" type="datetime1">
              <a:rPr lang="en-US" smtClean="0"/>
              <a:pPr>
                <a:defRPr/>
              </a:pPr>
              <a:t>9/24/2010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           اپیدمیولوژی آسم                                   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A851A-F884-49FD-8344-DE14BFD2E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4FA6E-B34D-481D-AF86-9569578D4E38}" type="datetime1">
              <a:rPr lang="en-US" smtClean="0"/>
              <a:pPr>
                <a:defRPr/>
              </a:pPr>
              <a:t>9/24/2010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           اپیدمیولوژی آسم                      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6DEA8-7823-4577-A40E-11E2FB0BB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F0880-6552-4A8A-9856-DEF7A8EC507A}" type="datetime1">
              <a:rPr lang="en-US" smtClean="0"/>
              <a:pPr>
                <a:defRPr/>
              </a:pPr>
              <a:t>9/24/2010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           اپیدمیولوژی آسم                                   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BC3DA-F26F-4D85-A866-16AA38256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lvl1pPr algn="r" rtl="1">
              <a:defRPr>
                <a:cs typeface="B Zar" pitchFamily="2" charset="-78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cs typeface="B Zar" pitchFamily="2" charset="-78"/>
              </a:defRPr>
            </a:lvl1pPr>
            <a:lvl2pPr algn="r" rtl="1">
              <a:defRPr>
                <a:cs typeface="B Zar" pitchFamily="2" charset="-78"/>
              </a:defRPr>
            </a:lvl2pPr>
            <a:lvl3pPr algn="r" rtl="1">
              <a:defRPr>
                <a:cs typeface="B Zar" pitchFamily="2" charset="-78"/>
              </a:defRPr>
            </a:lvl3pPr>
            <a:lvl4pPr algn="r" rtl="1">
              <a:defRPr>
                <a:cs typeface="B Zar" pitchFamily="2" charset="-78"/>
              </a:defRPr>
            </a:lvl4pPr>
            <a:lvl5pPr algn="r" rtl="1">
              <a:defRPr>
                <a:cs typeface="B Zar" pitchFamily="2" charset="-78"/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446F7-EA43-42B4-BC40-428D62D6E62D}" type="datetime1">
              <a:rPr lang="en-US" smtClean="0"/>
              <a:pPr>
                <a:defRPr/>
              </a:pPr>
              <a:t>9/24/2010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14500" y="6477000"/>
            <a:ext cx="5576888" cy="274638"/>
          </a:xfrm>
        </p:spPr>
        <p:txBody>
          <a:bodyPr/>
          <a:lstStyle>
            <a:lvl1pPr algn="r" rtl="1">
              <a:defRPr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           اپیدمیولوژی آسم                      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CD77C-200B-4F1D-8D04-2CDCDB447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7C4E5-108A-4542-A936-61207D5EED14}" type="datetime1">
              <a:rPr lang="en-US" smtClean="0"/>
              <a:pPr>
                <a:defRPr/>
              </a:pPr>
              <a:t>9/24/2010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           اپیدمیولوژی آسم                                   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FE610-8055-47A9-B692-AA00BA04B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28B8D-75C6-4BCA-A235-6D37A56BA9D2}" type="datetime1">
              <a:rPr lang="en-US" smtClean="0"/>
              <a:pPr>
                <a:defRPr/>
              </a:pPr>
              <a:t>9/24/2010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           اپیدمیولوژی آسم                                   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671D4-926A-4643-A790-A4FDCCCCC6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BCCD7-7BD7-4666-BBBB-C2CD0882017A}" type="datetime1">
              <a:rPr lang="en-US" smtClean="0"/>
              <a:pPr>
                <a:defRPr/>
              </a:pPr>
              <a:t>9/24/2010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           اپیدمیولوژی آسم                                   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E887F-49BB-46B8-93A2-103995891F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95F5E-A79A-4A7B-8CC3-25630E182D13}" type="datetime1">
              <a:rPr lang="en-US" smtClean="0"/>
              <a:pPr>
                <a:defRPr/>
              </a:pPr>
              <a:t>9/24/2010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           اپیدمیولوژی آسم                                    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462D1-7C4A-43A5-A101-4356541B13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5EBEA-B928-4C4A-A7FD-36BF83DAACE3}" type="datetime1">
              <a:rPr lang="en-US" smtClean="0"/>
              <a:pPr>
                <a:defRPr/>
              </a:pPr>
              <a:t>9/24/2010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           اپیدمیولوژی آسم                                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EEBBB-BFED-48C5-9252-40D3EA69B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922D3-00A4-47F7-A97B-7B713F79D1CD}" type="datetime1">
              <a:rPr lang="en-US" smtClean="0"/>
              <a:pPr>
                <a:defRPr/>
              </a:pPr>
              <a:t>9/24/2010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           اپیدمیولوژی آسم                                    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B1FAE-AE3A-4CF7-B738-63C2706A8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B9AB8-CD72-447B-9873-50BAF2FA6416}" type="datetime1">
              <a:rPr lang="en-US" smtClean="0"/>
              <a:pPr>
                <a:defRPr/>
              </a:pPr>
              <a:t>9/24/2010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 smtClean="0"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           اپیدمیولوژی آسم                                    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DAB93-D311-46FC-8136-FA0D19365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78CAC18-0A21-4DF3-9806-19EF1B49A162}" type="datetime1">
              <a:rPr lang="en-US" smtClean="0"/>
              <a:pPr>
                <a:defRPr/>
              </a:pPr>
              <a:t>9/24/2010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 smtClean="0"/>
              <a:t>علي اكبر حقدوست                                                اپیدمیولوژی آسم                      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A41785E-274E-4C7B-A84D-F1D0EAC76C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9" r:id="rId4"/>
    <p:sldLayoutId id="2147483680" r:id="rId5"/>
    <p:sldLayoutId id="2147483681" r:id="rId6"/>
    <p:sldLayoutId id="2147483686" r:id="rId7"/>
    <p:sldLayoutId id="2147483687" r:id="rId8"/>
    <p:sldLayoutId id="2147483688" r:id="rId9"/>
    <p:sldLayoutId id="2147483682" r:id="rId10"/>
    <p:sldLayoutId id="214748368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1" fontAlgn="base" hangingPunct="1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1" fontAlgn="base" hangingPunct="1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رابطه بین جنس (جنسیت) و آسم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در دوران کودکی پسرها بیشتر مبتلا به آسم می شوند و آسم آنها شدیدتر است</a:t>
            </a:r>
          </a:p>
          <a:p>
            <a:r>
              <a:rPr lang="fa-IR" dirty="0" smtClean="0"/>
              <a:t>بعد از سن 13-14 سالگی آسم در دختران شایعتر می شود</a:t>
            </a:r>
          </a:p>
          <a:p>
            <a:r>
              <a:rPr lang="fa-IR" dirty="0" smtClean="0"/>
              <a:t>تداخل بین جنس و سایر عوامل خطر مانند تاثیر مصرف شیرمادر، سابقه فامیلی و حتی چاقی وجود دارد به شکلی که مثلاً با افزایش وزن خطر آسم در زنان افزایش می یابد ولی این رابطه در مردان دیده نمی شود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           اپیدمیولوژی آسم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6" name="~PP706.WAV">
            <a:hlinkClick r:id="" action="ppaction://media"/>
          </p:cNvPr>
          <p:cNvPicPr>
            <a:picLocks noRot="1" noChangeAspect="1"/>
          </p:cNvPicPr>
          <p:nvPr>
            <a:wavAudioFile r:embed="rId1" name="~PP706.WAV"/>
          </p:nvPr>
        </p:nvPicPr>
        <p:blipFill>
          <a:blip r:embed="rId4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7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عوامل خطر آسم در بالغین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وجود آسم در دوران کودکی</a:t>
            </a:r>
          </a:p>
          <a:p>
            <a:pPr marL="808038" lvl="2" indent="-41275">
              <a:buNone/>
            </a:pPr>
            <a:r>
              <a:rPr lang="fa-IR" dirty="0" smtClean="0"/>
              <a:t>علایم آسم ممکن است در 30% تا 50% کودکان مبتلا از بین برود ولی معمولاً در دو-سوم کودکان، آسم بر می گردد و در بزرگسالی ادامه خواهد یافت. 5% تا 10% کودکانی که آسم خفیف دارند در بزرگسالی به انواع شدید تبدیل می شود.</a:t>
            </a:r>
          </a:p>
          <a:p>
            <a:pPr marL="808038" lvl="2" indent="-41275">
              <a:buNone/>
            </a:pPr>
            <a:endParaRPr lang="fa-IR" dirty="0" smtClean="0"/>
          </a:p>
          <a:p>
            <a:r>
              <a:rPr lang="fa-IR" dirty="0" smtClean="0"/>
              <a:t>مصرف بعضی داروها مانند بتابلوکرها و هورمون درمانی در زنان</a:t>
            </a:r>
          </a:p>
          <a:p>
            <a:r>
              <a:rPr lang="fa-IR" dirty="0" smtClean="0"/>
              <a:t>آسم شغلی در بعضی مشاغل مانند نقاشان ماشین، نظافت کنندگان، مشاغل درمانی، آرایشگران و نانواها</a:t>
            </a:r>
          </a:p>
          <a:p>
            <a:r>
              <a:rPr lang="fa-IR" dirty="0" smtClean="0"/>
              <a:t>مصرف سیگار و ماری جوانا و سوء مصرف بعضی داروها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           اپیدمیولوژی آسم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" name="~PP980.WAV">
            <a:hlinkClick r:id="" action="ppaction://media"/>
          </p:cNvPr>
          <p:cNvPicPr>
            <a:picLocks noRot="1" noChangeAspect="1"/>
          </p:cNvPicPr>
          <p:nvPr>
            <a:wavAudioFile r:embed="rId1" name="~PP980.WAV"/>
          </p:nvPr>
        </p:nvPicPr>
        <p:blipFill>
          <a:blip r:embed="rId4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98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دلایل ناموفق بودن کنترل آسم در سطح دنیا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           اپیدمیولوژی آسم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28662" y="1571612"/>
            <a:ext cx="7215238" cy="483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~PP558.WAV">
            <a:hlinkClick r:id="" action="ppaction://media"/>
          </p:cNvPr>
          <p:cNvPicPr>
            <a:picLocks noRot="1" noChangeAspect="1"/>
          </p:cNvPicPr>
          <p:nvPr>
            <a:wavAudioFile r:embed="rId1" name="~PP558.WAV"/>
          </p:nvPr>
        </p:nvPicPr>
        <p:blipFill>
          <a:blip r:embed="rId5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55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8686800" cy="1252728"/>
          </a:xfrm>
        </p:spPr>
        <p:txBody>
          <a:bodyPr>
            <a:normAutofit fontScale="90000"/>
          </a:bodyPr>
          <a:lstStyle/>
          <a:p>
            <a:r>
              <a:rPr lang="fa-IR" dirty="0" smtClean="0"/>
              <a:t>تفاوت شاخصهایی نشان دهنده کیفیت مراقبت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           اپیدمیولوژی آسم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314575" y="1987550"/>
            <a:ext cx="451485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~PP3287.WAV">
            <a:hlinkClick r:id="" action="ppaction://media"/>
          </p:cNvPr>
          <p:cNvPicPr>
            <a:picLocks noRot="1" noChangeAspect="1"/>
          </p:cNvPicPr>
          <p:nvPr>
            <a:wavAudioFile r:embed="rId1" name="~PP3287.WAV"/>
          </p:nvPr>
        </p:nvPicPr>
        <p:blipFill>
          <a:blip r:embed="rId5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69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آیا بیماران مراقبت خوبی دریافت می کنند؟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           اپیدمیولوژی آسم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176462" y="1839912"/>
            <a:ext cx="47910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~PP798.WAV">
            <a:hlinkClick r:id="" action="ppaction://media"/>
          </p:cNvPr>
          <p:cNvPicPr>
            <a:picLocks noRot="1" noChangeAspect="1"/>
          </p:cNvPicPr>
          <p:nvPr>
            <a:wavAudioFile r:embed="rId1" name="~PP798.WAV"/>
          </p:nvPr>
        </p:nvPicPr>
        <p:blipFill>
          <a:blip r:embed="rId5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17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موفق باشید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           اپیدمیولوژی آسم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2051" name="yiv820855602Picture 6" descr="http://image.kocholo.org/user/Sana/baby/nozad/nozad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1571612"/>
            <a:ext cx="66675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~PP3867.WAV">
            <a:hlinkClick r:id="" action="ppaction://media"/>
          </p:cNvPr>
          <p:cNvPicPr>
            <a:picLocks noRot="1" noChangeAspect="1"/>
          </p:cNvPicPr>
          <p:nvPr>
            <a:wavAudioFile r:embed="rId1" name="~PP3867.WAV"/>
          </p:nvPr>
        </p:nvPicPr>
        <p:blipFill>
          <a:blip r:embed="rId5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93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روش شناسي پژوهش در آموزش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2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wrap="square">
        <a:spAutoFit/>
      </a:bodyPr>
      <a:lstStyle>
        <a:defPPr>
          <a:defRPr sz="2400" dirty="0" smtClean="0">
            <a:cs typeface="B Zar" pitchFamily="2" charset="-78"/>
          </a:defRPr>
        </a:defPPr>
      </a:lstStyle>
    </a:spDef>
    <a:txDef>
      <a:spPr>
        <a:noFill/>
      </a:spPr>
      <a:bodyPr wrap="square" rtlCol="1">
        <a:spAutoFit/>
      </a:bodyPr>
      <a:lstStyle>
        <a:defPPr>
          <a:defRPr sz="2400" dirty="0" smtClean="0">
            <a:cs typeface="B Zar" pitchFamily="2" charset="-7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روش شناسي پژوهش در آموزش</Template>
  <TotalTime>9835</TotalTime>
  <Words>264</Words>
  <Application>Microsoft Office PowerPoint</Application>
  <PresentationFormat>On-screen Show (4:3)</PresentationFormat>
  <Paragraphs>39</Paragraphs>
  <Slides>6</Slides>
  <Notes>6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روش شناسي پژوهش در آموزش</vt:lpstr>
      <vt:lpstr>رابطه بین جنس (جنسیت) و آسم</vt:lpstr>
      <vt:lpstr>عوامل خطر آسم در بالغین</vt:lpstr>
      <vt:lpstr>دلایل ناموفق بودن کنترل آسم در سطح دنیا</vt:lpstr>
      <vt:lpstr>تفاوت شاخصهایی نشان دهنده کیفیت مراقبت</vt:lpstr>
      <vt:lpstr>آیا بیماران مراقبت خوبی دریافت می کنند؟</vt:lpstr>
      <vt:lpstr>موفق باشید</vt:lpstr>
    </vt:vector>
  </TitlesOfParts>
  <Company>PES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روش شناسي پژوهش در آموزش</dc:title>
  <dc:creator>Ali Akbar Haghdoost</dc:creator>
  <cp:lastModifiedBy>Ali Akbar Haghdoost</cp:lastModifiedBy>
  <cp:revision>407</cp:revision>
  <dcterms:created xsi:type="dcterms:W3CDTF">2010-01-27T16:56:38Z</dcterms:created>
  <dcterms:modified xsi:type="dcterms:W3CDTF">2010-09-24T10:53:38Z</dcterms:modified>
</cp:coreProperties>
</file>