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7010400" cy="92964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اپیدمیولوژی بحران و نگاهی به وضعیت ایران</a:t>
            </a:r>
            <a:endParaRPr lang="en-US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عواقب مستقیم بحرانها بر سلامت جامعه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2468" y="1774825"/>
            <a:ext cx="679906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618437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بحران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712063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خطر مرگ در اثر حوادث و بحرانها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0699" y="1774825"/>
            <a:ext cx="626260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موثر بر بار حوادث و بحرانها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67364" y="1774825"/>
            <a:ext cx="640927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9187" y="1811337"/>
            <a:ext cx="69056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092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102</TotalTime>
  <Words>146</Words>
  <Application>Microsoft Office PowerPoint</Application>
  <PresentationFormat>On-screen Show (4:3)</PresentationFormat>
  <Paragraphs>50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روش شناسي پژوهش در آموزش</vt:lpstr>
      <vt:lpstr>اپیدمیولوژی بحران و نگاهی به وضعیت ایران</vt:lpstr>
      <vt:lpstr>تعریف بحران</vt:lpstr>
      <vt:lpstr>خطر مرگ در اثر حوادث و بحرانها</vt:lpstr>
      <vt:lpstr>عوامل موثر بر بار حوادث و بحرانها</vt:lpstr>
      <vt:lpstr>Slide 5</vt:lpstr>
      <vt:lpstr>Slide 6</vt:lpstr>
      <vt:lpstr>Slide 7</vt:lpstr>
      <vt:lpstr>Slide 8</vt:lpstr>
      <vt:lpstr>Slide 9</vt:lpstr>
      <vt:lpstr>عواقب مستقیم بحرانها بر سلامت جامعه</vt:lpstr>
      <vt:lpstr>Slide 11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اپیدمیولوژی بحران و نگاهی به وضعیت ایران</dc:title>
  <dc:creator>Ali Akbar Haghdoost</dc:creator>
  <cp:lastModifiedBy>Ali Akbar Haghdoost</cp:lastModifiedBy>
  <cp:revision>43</cp:revision>
  <dcterms:created xsi:type="dcterms:W3CDTF">2010-01-15T19:04:01Z</dcterms:created>
  <dcterms:modified xsi:type="dcterms:W3CDTF">2010-02-19T19:47:19Z</dcterms:modified>
</cp:coreProperties>
</file>