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94" r:id="rId4"/>
    <p:sldId id="260" r:id="rId5"/>
    <p:sldId id="295" r:id="rId6"/>
    <p:sldId id="296" r:id="rId7"/>
    <p:sldId id="297" r:id="rId8"/>
    <p:sldId id="298" r:id="rId9"/>
    <p:sldId id="259" r:id="rId10"/>
    <p:sldId id="261" r:id="rId11"/>
    <p:sldId id="262" r:id="rId12"/>
    <p:sldId id="263" r:id="rId13"/>
    <p:sldId id="265" r:id="rId14"/>
    <p:sldId id="264" r:id="rId15"/>
    <p:sldId id="266" r:id="rId16"/>
    <p:sldId id="299" r:id="rId17"/>
    <p:sldId id="279" r:id="rId18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12E9E4-5FF3-48E7-AB1F-FC762625DAF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FE4EAA-BA28-4DDC-B14C-9888296CCFAB}">
      <dgm:prSet phldrT="[Text]"/>
      <dgm:spPr/>
      <dgm:t>
        <a:bodyPr/>
        <a:lstStyle/>
        <a:p>
          <a:r>
            <a:rPr lang="fa-IR" dirty="0" smtClean="0"/>
            <a:t>پرسنل درمانی</a:t>
          </a:r>
          <a:endParaRPr lang="en-US" dirty="0"/>
        </a:p>
      </dgm:t>
    </dgm:pt>
    <dgm:pt modelId="{C47ADC80-DF7B-4DAC-9153-E46E09C30D1F}" type="parTrans" cxnId="{2B5C8F8C-D1D4-48E6-A1DD-687B0BB26507}">
      <dgm:prSet/>
      <dgm:spPr/>
      <dgm:t>
        <a:bodyPr/>
        <a:lstStyle/>
        <a:p>
          <a:endParaRPr lang="en-US"/>
        </a:p>
      </dgm:t>
    </dgm:pt>
    <dgm:pt modelId="{5F950609-937F-4C9C-A644-3FF4532F42B5}" type="sibTrans" cxnId="{2B5C8F8C-D1D4-48E6-A1DD-687B0BB26507}">
      <dgm:prSet/>
      <dgm:spPr/>
      <dgm:t>
        <a:bodyPr/>
        <a:lstStyle/>
        <a:p>
          <a:endParaRPr lang="en-US"/>
        </a:p>
      </dgm:t>
    </dgm:pt>
    <dgm:pt modelId="{0B359F61-1CE0-451B-8DF8-4E4742CD3EE7}">
      <dgm:prSet phldrT="[Text]"/>
      <dgm:spPr/>
      <dgm:t>
        <a:bodyPr/>
        <a:lstStyle/>
        <a:p>
          <a:r>
            <a:rPr lang="fa-IR" dirty="0" smtClean="0"/>
            <a:t>پرسنل اداری</a:t>
          </a:r>
          <a:endParaRPr lang="en-US" dirty="0"/>
        </a:p>
      </dgm:t>
    </dgm:pt>
    <dgm:pt modelId="{DB4FA71B-1FDA-4A98-8913-8CD4CEB80F86}" type="parTrans" cxnId="{C332D529-70EC-4A5E-AA1C-A2CC2E90982E}">
      <dgm:prSet/>
      <dgm:spPr/>
      <dgm:t>
        <a:bodyPr/>
        <a:lstStyle/>
        <a:p>
          <a:endParaRPr lang="en-US"/>
        </a:p>
      </dgm:t>
    </dgm:pt>
    <dgm:pt modelId="{7AEE0FF9-1D9D-434C-AB87-C1BFD1995242}" type="sibTrans" cxnId="{C332D529-70EC-4A5E-AA1C-A2CC2E90982E}">
      <dgm:prSet/>
      <dgm:spPr/>
      <dgm:t>
        <a:bodyPr/>
        <a:lstStyle/>
        <a:p>
          <a:endParaRPr lang="en-US"/>
        </a:p>
      </dgm:t>
    </dgm:pt>
    <dgm:pt modelId="{963EAD4A-EE65-4CFF-825C-E99A234571B4}">
      <dgm:prSet phldrT="[Text]"/>
      <dgm:spPr/>
      <dgm:t>
        <a:bodyPr/>
        <a:lstStyle/>
        <a:p>
          <a:r>
            <a:rPr lang="fa-IR" dirty="0" smtClean="0"/>
            <a:t>همراهان</a:t>
          </a:r>
          <a:endParaRPr lang="en-US" dirty="0"/>
        </a:p>
      </dgm:t>
    </dgm:pt>
    <dgm:pt modelId="{B0346740-4E00-4177-B4A0-BD9CBF782983}" type="parTrans" cxnId="{FC36F873-9273-4FF0-A253-84BE20468127}">
      <dgm:prSet/>
      <dgm:spPr/>
      <dgm:t>
        <a:bodyPr/>
        <a:lstStyle/>
        <a:p>
          <a:endParaRPr lang="en-US"/>
        </a:p>
      </dgm:t>
    </dgm:pt>
    <dgm:pt modelId="{7D7C49F8-24B2-433A-8444-A1ECD7430EB8}" type="sibTrans" cxnId="{FC36F873-9273-4FF0-A253-84BE20468127}">
      <dgm:prSet/>
      <dgm:spPr/>
      <dgm:t>
        <a:bodyPr/>
        <a:lstStyle/>
        <a:p>
          <a:endParaRPr lang="en-US"/>
        </a:p>
      </dgm:t>
    </dgm:pt>
    <dgm:pt modelId="{37D45E2A-CF90-49EA-B8A8-DEF7032EEAA8}">
      <dgm:prSet phldrT="[Text]"/>
      <dgm:spPr/>
      <dgm:t>
        <a:bodyPr/>
        <a:lstStyle/>
        <a:p>
          <a:r>
            <a:rPr lang="fa-IR" dirty="0" smtClean="0"/>
            <a:t>بیماران</a:t>
          </a:r>
          <a:endParaRPr lang="en-US" dirty="0"/>
        </a:p>
      </dgm:t>
    </dgm:pt>
    <dgm:pt modelId="{6E5C5464-DD08-4B0B-B0CF-AF018DFC216D}" type="parTrans" cxnId="{84B61FA1-788D-44A3-8AD3-FB12D407EAE7}">
      <dgm:prSet/>
      <dgm:spPr/>
      <dgm:t>
        <a:bodyPr/>
        <a:lstStyle/>
        <a:p>
          <a:endParaRPr lang="en-US"/>
        </a:p>
      </dgm:t>
    </dgm:pt>
    <dgm:pt modelId="{7C64B9D2-75DC-4EDB-A043-7D6B5F56EE8D}" type="sibTrans" cxnId="{84B61FA1-788D-44A3-8AD3-FB12D407EAE7}">
      <dgm:prSet/>
      <dgm:spPr/>
      <dgm:t>
        <a:bodyPr/>
        <a:lstStyle/>
        <a:p>
          <a:endParaRPr lang="en-US"/>
        </a:p>
      </dgm:t>
    </dgm:pt>
    <dgm:pt modelId="{B6B6BAB4-7194-4C0E-804F-BBF2E6EEF834}">
      <dgm:prSet phldrT="[Text]"/>
      <dgm:spPr/>
      <dgm:t>
        <a:bodyPr/>
        <a:lstStyle/>
        <a:p>
          <a:r>
            <a:rPr lang="fa-IR" dirty="0" smtClean="0"/>
            <a:t>اقدامات جاری</a:t>
          </a:r>
          <a:endParaRPr lang="en-US" dirty="0"/>
        </a:p>
      </dgm:t>
    </dgm:pt>
    <dgm:pt modelId="{A4AE39C1-3C73-4122-9C0E-D13B85E67EB7}" type="parTrans" cxnId="{DA607EBA-4D66-4B24-AD12-34B680BFEDEC}">
      <dgm:prSet/>
      <dgm:spPr/>
      <dgm:t>
        <a:bodyPr/>
        <a:lstStyle/>
        <a:p>
          <a:endParaRPr lang="en-US"/>
        </a:p>
      </dgm:t>
    </dgm:pt>
    <dgm:pt modelId="{6172189D-C33C-4BBB-95BD-72853DCCE34C}" type="sibTrans" cxnId="{DA607EBA-4D66-4B24-AD12-34B680BFEDEC}">
      <dgm:prSet/>
      <dgm:spPr/>
      <dgm:t>
        <a:bodyPr/>
        <a:lstStyle/>
        <a:p>
          <a:endParaRPr lang="en-US"/>
        </a:p>
      </dgm:t>
    </dgm:pt>
    <dgm:pt modelId="{F06A0D88-0B58-4C3A-9F57-926A1729A634}">
      <dgm:prSet phldrT="[Text]"/>
      <dgm:spPr/>
      <dgm:t>
        <a:bodyPr/>
        <a:lstStyle/>
        <a:p>
          <a:r>
            <a:rPr lang="fa-IR" dirty="0" smtClean="0"/>
            <a:t>اقدامات اورژانس</a:t>
          </a:r>
          <a:endParaRPr lang="en-US" dirty="0"/>
        </a:p>
      </dgm:t>
    </dgm:pt>
    <dgm:pt modelId="{C8460207-AE67-45B5-8787-B567987DC5E0}" type="parTrans" cxnId="{28F22FFF-9D56-483D-81AF-DAFDC1F6BEC0}">
      <dgm:prSet/>
      <dgm:spPr/>
      <dgm:t>
        <a:bodyPr/>
        <a:lstStyle/>
        <a:p>
          <a:endParaRPr lang="en-US"/>
        </a:p>
      </dgm:t>
    </dgm:pt>
    <dgm:pt modelId="{715FFD86-026B-4A79-9ABA-3D3C359E3240}" type="sibTrans" cxnId="{28F22FFF-9D56-483D-81AF-DAFDC1F6BEC0}">
      <dgm:prSet/>
      <dgm:spPr/>
      <dgm:t>
        <a:bodyPr/>
        <a:lstStyle/>
        <a:p>
          <a:endParaRPr lang="en-US"/>
        </a:p>
      </dgm:t>
    </dgm:pt>
    <dgm:pt modelId="{909D9187-B4D8-4603-B5A0-4BCAE5C96455}">
      <dgm:prSet phldrT="[Text]"/>
      <dgm:spPr/>
      <dgm:t>
        <a:bodyPr/>
        <a:lstStyle/>
        <a:p>
          <a:r>
            <a:rPr lang="fa-IR" dirty="0" smtClean="0"/>
            <a:t>شرایط خاص</a:t>
          </a:r>
          <a:endParaRPr lang="en-US" dirty="0"/>
        </a:p>
      </dgm:t>
    </dgm:pt>
    <dgm:pt modelId="{17FF376C-EFB6-49FA-B3C8-BE8B3F3972AF}" type="parTrans" cxnId="{91B0C1EC-04F5-4F26-87CC-A3447C1AB210}">
      <dgm:prSet/>
      <dgm:spPr/>
      <dgm:t>
        <a:bodyPr/>
        <a:lstStyle/>
        <a:p>
          <a:endParaRPr lang="en-US"/>
        </a:p>
      </dgm:t>
    </dgm:pt>
    <dgm:pt modelId="{E15E2844-0F94-4D99-BF83-50E9EBDC5439}" type="sibTrans" cxnId="{91B0C1EC-04F5-4F26-87CC-A3447C1AB210}">
      <dgm:prSet/>
      <dgm:spPr/>
      <dgm:t>
        <a:bodyPr/>
        <a:lstStyle/>
        <a:p>
          <a:endParaRPr lang="en-US"/>
        </a:p>
      </dgm:t>
    </dgm:pt>
    <dgm:pt modelId="{C40AB797-2A7B-49AF-B52F-A75147C68895}">
      <dgm:prSet phldrT="[Text]"/>
      <dgm:spPr/>
      <dgm:t>
        <a:bodyPr/>
        <a:lstStyle/>
        <a:p>
          <a:r>
            <a:rPr lang="fa-IR" dirty="0" smtClean="0"/>
            <a:t>شرایط عادی</a:t>
          </a:r>
          <a:endParaRPr lang="en-US" dirty="0"/>
        </a:p>
      </dgm:t>
    </dgm:pt>
    <dgm:pt modelId="{B81ED757-9A2C-485B-A12A-D91B239B18DB}" type="parTrans" cxnId="{A17AB197-D18B-4B7D-A95A-BABB900198CB}">
      <dgm:prSet/>
      <dgm:spPr/>
      <dgm:t>
        <a:bodyPr/>
        <a:lstStyle/>
        <a:p>
          <a:endParaRPr lang="en-US"/>
        </a:p>
      </dgm:t>
    </dgm:pt>
    <dgm:pt modelId="{9E638773-7D8D-4BFB-AFF3-45FF29E7C8E8}" type="sibTrans" cxnId="{A17AB197-D18B-4B7D-A95A-BABB900198CB}">
      <dgm:prSet/>
      <dgm:spPr/>
      <dgm:t>
        <a:bodyPr/>
        <a:lstStyle/>
        <a:p>
          <a:endParaRPr lang="en-US"/>
        </a:p>
      </dgm:t>
    </dgm:pt>
    <dgm:pt modelId="{1B526810-9AD0-4CAB-B18C-36F5BDF87280}">
      <dgm:prSet phldrT="[Text]"/>
      <dgm:spPr/>
      <dgm:t>
        <a:bodyPr/>
        <a:lstStyle/>
        <a:p>
          <a:r>
            <a:rPr lang="fa-IR" dirty="0" smtClean="0"/>
            <a:t>چه باید بکنند</a:t>
          </a:r>
          <a:endParaRPr lang="en-US" dirty="0"/>
        </a:p>
      </dgm:t>
    </dgm:pt>
    <dgm:pt modelId="{AEA4E6D4-4ED5-4CD2-A707-676DAFCD6341}" type="parTrans" cxnId="{2B8539AA-2F7A-4D55-9D39-DB594ED805DB}">
      <dgm:prSet/>
      <dgm:spPr/>
      <dgm:t>
        <a:bodyPr/>
        <a:lstStyle/>
        <a:p>
          <a:endParaRPr lang="en-US"/>
        </a:p>
      </dgm:t>
    </dgm:pt>
    <dgm:pt modelId="{570EEFF7-F599-46E1-9639-4C3033A9FD8C}" type="sibTrans" cxnId="{2B8539AA-2F7A-4D55-9D39-DB594ED805DB}">
      <dgm:prSet/>
      <dgm:spPr/>
      <dgm:t>
        <a:bodyPr/>
        <a:lstStyle/>
        <a:p>
          <a:endParaRPr lang="en-US"/>
        </a:p>
      </dgm:t>
    </dgm:pt>
    <dgm:pt modelId="{C2670781-87BC-4A8B-8796-AB16F5142EDB}">
      <dgm:prSet phldrT="[Text]"/>
      <dgm:spPr/>
      <dgm:t>
        <a:bodyPr/>
        <a:lstStyle/>
        <a:p>
          <a:r>
            <a:rPr lang="fa-IR" dirty="0" smtClean="0"/>
            <a:t>چگونه باید کمک نمایند</a:t>
          </a:r>
          <a:endParaRPr lang="en-US" dirty="0"/>
        </a:p>
      </dgm:t>
    </dgm:pt>
    <dgm:pt modelId="{9D6E50B3-E260-47B6-A00A-018D8A307008}" type="parTrans" cxnId="{5BC692D3-05F2-4117-97FD-7823922E14DA}">
      <dgm:prSet/>
      <dgm:spPr/>
      <dgm:t>
        <a:bodyPr/>
        <a:lstStyle/>
        <a:p>
          <a:endParaRPr lang="en-US"/>
        </a:p>
      </dgm:t>
    </dgm:pt>
    <dgm:pt modelId="{63E67058-044E-4425-97A7-3C2D2571D1BB}" type="sibTrans" cxnId="{5BC692D3-05F2-4117-97FD-7823922E14DA}">
      <dgm:prSet/>
      <dgm:spPr/>
      <dgm:t>
        <a:bodyPr/>
        <a:lstStyle/>
        <a:p>
          <a:endParaRPr lang="en-US"/>
        </a:p>
      </dgm:t>
    </dgm:pt>
    <dgm:pt modelId="{22BA1568-A8F0-4C92-B998-199D2ED31608}">
      <dgm:prSet phldrT="[Text]"/>
      <dgm:spPr/>
      <dgm:t>
        <a:bodyPr/>
        <a:lstStyle/>
        <a:p>
          <a:r>
            <a:rPr lang="fa-IR" dirty="0" smtClean="0"/>
            <a:t>چگونه تقاضای کمک نمایند</a:t>
          </a:r>
          <a:endParaRPr lang="en-US" dirty="0"/>
        </a:p>
      </dgm:t>
    </dgm:pt>
    <dgm:pt modelId="{26D6A48C-BA50-4DD3-8AC2-30BC0060292D}" type="parTrans" cxnId="{C4C3D151-3F69-4513-BB24-59ECF54AF663}">
      <dgm:prSet/>
      <dgm:spPr/>
      <dgm:t>
        <a:bodyPr/>
        <a:lstStyle/>
        <a:p>
          <a:endParaRPr lang="en-US"/>
        </a:p>
      </dgm:t>
    </dgm:pt>
    <dgm:pt modelId="{5558D346-036D-4C94-A2BB-8AC197EE5A40}" type="sibTrans" cxnId="{C4C3D151-3F69-4513-BB24-59ECF54AF663}">
      <dgm:prSet/>
      <dgm:spPr/>
      <dgm:t>
        <a:bodyPr/>
        <a:lstStyle/>
        <a:p>
          <a:endParaRPr lang="en-US"/>
        </a:p>
      </dgm:t>
    </dgm:pt>
    <dgm:pt modelId="{7037BF11-CDF7-4D63-8EB5-DDB3A8C21995}">
      <dgm:prSet phldrT="[Text]"/>
      <dgm:spPr/>
      <dgm:t>
        <a:bodyPr/>
        <a:lstStyle/>
        <a:p>
          <a:r>
            <a:rPr lang="fa-IR" dirty="0" smtClean="0"/>
            <a:t>از چه کسی باید کمک بخواهند</a:t>
          </a:r>
          <a:endParaRPr lang="en-US" dirty="0"/>
        </a:p>
      </dgm:t>
    </dgm:pt>
    <dgm:pt modelId="{F1C3B3CB-2026-4334-9BB4-04E2E3A960D3}" type="parTrans" cxnId="{A6C25E04-3829-4089-BBF9-8B8FE950A229}">
      <dgm:prSet/>
      <dgm:spPr/>
      <dgm:t>
        <a:bodyPr/>
        <a:lstStyle/>
        <a:p>
          <a:endParaRPr lang="en-US"/>
        </a:p>
      </dgm:t>
    </dgm:pt>
    <dgm:pt modelId="{010513D5-E8DD-4C01-8E56-53577320ED22}" type="sibTrans" cxnId="{A6C25E04-3829-4089-BBF9-8B8FE950A229}">
      <dgm:prSet/>
      <dgm:spPr/>
      <dgm:t>
        <a:bodyPr/>
        <a:lstStyle/>
        <a:p>
          <a:endParaRPr lang="en-US"/>
        </a:p>
      </dgm:t>
    </dgm:pt>
    <dgm:pt modelId="{7A06A630-387A-4DBF-AE66-639B2100CFB8}" type="pres">
      <dgm:prSet presAssocID="{DE12E9E4-5FF3-48E7-AB1F-FC762625DAF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81D95D52-169B-45BB-9A73-FD909703D07F}" type="pres">
      <dgm:prSet presAssocID="{8BFE4EAA-BA28-4DDC-B14C-9888296CCFAB}" presName="horFlow" presStyleCnt="0"/>
      <dgm:spPr/>
    </dgm:pt>
    <dgm:pt modelId="{B4C4A708-6B2B-430C-BC02-C0D182C09116}" type="pres">
      <dgm:prSet presAssocID="{8BFE4EAA-BA28-4DDC-B14C-9888296CCFAB}" presName="bigChev" presStyleLbl="node1" presStyleIdx="0" presStyleCnt="4"/>
      <dgm:spPr/>
    </dgm:pt>
    <dgm:pt modelId="{A2E42B7E-8DD3-485B-9DA4-562750238F9C}" type="pres">
      <dgm:prSet presAssocID="{A4AE39C1-3C73-4122-9C0E-D13B85E67EB7}" presName="parTrans" presStyleCnt="0"/>
      <dgm:spPr/>
    </dgm:pt>
    <dgm:pt modelId="{0EF8EEC8-BEC3-4049-8D57-CABE251048B3}" type="pres">
      <dgm:prSet presAssocID="{B6B6BAB4-7194-4C0E-804F-BBF2E6EEF834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DB479E-01F4-42EE-9C6A-D431D753D760}" type="pres">
      <dgm:prSet presAssocID="{6172189D-C33C-4BBB-95BD-72853DCCE34C}" presName="sibTrans" presStyleCnt="0"/>
      <dgm:spPr/>
    </dgm:pt>
    <dgm:pt modelId="{7CC87E6E-2F3C-4925-A70A-73B0CAC4AD5B}" type="pres">
      <dgm:prSet presAssocID="{F06A0D88-0B58-4C3A-9F57-926A1729A634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50447-7C2D-4D31-A467-B62CECCC66E0}" type="pres">
      <dgm:prSet presAssocID="{8BFE4EAA-BA28-4DDC-B14C-9888296CCFAB}" presName="vSp" presStyleCnt="0"/>
      <dgm:spPr/>
    </dgm:pt>
    <dgm:pt modelId="{FBAF28F6-1D8F-460D-8CA9-FC31A0E72245}" type="pres">
      <dgm:prSet presAssocID="{0B359F61-1CE0-451B-8DF8-4E4742CD3EE7}" presName="horFlow" presStyleCnt="0"/>
      <dgm:spPr/>
    </dgm:pt>
    <dgm:pt modelId="{51F89365-3BAE-449F-A88A-870E66251E13}" type="pres">
      <dgm:prSet presAssocID="{0B359F61-1CE0-451B-8DF8-4E4742CD3EE7}" presName="bigChev" presStyleLbl="node1" presStyleIdx="1" presStyleCnt="4"/>
      <dgm:spPr/>
    </dgm:pt>
    <dgm:pt modelId="{36D79F1E-0C59-424A-B3C4-F9896FEA8618}" type="pres">
      <dgm:prSet presAssocID="{B81ED757-9A2C-485B-A12A-D91B239B18DB}" presName="parTrans" presStyleCnt="0"/>
      <dgm:spPr/>
    </dgm:pt>
    <dgm:pt modelId="{A0ABD9AA-90B6-4F8C-802E-A2842F3849DD}" type="pres">
      <dgm:prSet presAssocID="{C40AB797-2A7B-49AF-B52F-A75147C68895}" presName="node" presStyleLbl="alignAccFollowNode1" presStyleIdx="2" presStyleCnt="8">
        <dgm:presLayoutVars>
          <dgm:bulletEnabled val="1"/>
        </dgm:presLayoutVars>
      </dgm:prSet>
      <dgm:spPr/>
    </dgm:pt>
    <dgm:pt modelId="{721AC659-69A7-41DB-8300-5A1A312CAB39}" type="pres">
      <dgm:prSet presAssocID="{9E638773-7D8D-4BFB-AFF3-45FF29E7C8E8}" presName="sibTrans" presStyleCnt="0"/>
      <dgm:spPr/>
    </dgm:pt>
    <dgm:pt modelId="{29F1DA21-2A10-4111-944D-4C7DB9E231D1}" type="pres">
      <dgm:prSet presAssocID="{909D9187-B4D8-4603-B5A0-4BCAE5C96455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1FF0A2-A2BB-437E-AE44-29131E6C1CAA}" type="pres">
      <dgm:prSet presAssocID="{0B359F61-1CE0-451B-8DF8-4E4742CD3EE7}" presName="vSp" presStyleCnt="0"/>
      <dgm:spPr/>
    </dgm:pt>
    <dgm:pt modelId="{893A776A-AE86-466B-9264-A62E017F1C8B}" type="pres">
      <dgm:prSet presAssocID="{963EAD4A-EE65-4CFF-825C-E99A234571B4}" presName="horFlow" presStyleCnt="0"/>
      <dgm:spPr/>
    </dgm:pt>
    <dgm:pt modelId="{90CB01B1-28AF-43EE-8B8D-43B84BC8A73A}" type="pres">
      <dgm:prSet presAssocID="{963EAD4A-EE65-4CFF-825C-E99A234571B4}" presName="bigChev" presStyleLbl="node1" presStyleIdx="2" presStyleCnt="4"/>
      <dgm:spPr/>
    </dgm:pt>
    <dgm:pt modelId="{5A09E88C-260C-4BE1-9F2E-203BA6BCE5DD}" type="pres">
      <dgm:prSet presAssocID="{AEA4E6D4-4ED5-4CD2-A707-676DAFCD6341}" presName="parTrans" presStyleCnt="0"/>
      <dgm:spPr/>
    </dgm:pt>
    <dgm:pt modelId="{7905D988-AD05-4943-B9CA-43E2F72B5CF7}" type="pres">
      <dgm:prSet presAssocID="{1B526810-9AD0-4CAB-B18C-36F5BDF87280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DDE264-9A36-4E58-A476-A409D5EBE1B1}" type="pres">
      <dgm:prSet presAssocID="{570EEFF7-F599-46E1-9639-4C3033A9FD8C}" presName="sibTrans" presStyleCnt="0"/>
      <dgm:spPr/>
    </dgm:pt>
    <dgm:pt modelId="{BB0CE13F-E7CA-4474-8683-14A9EC5BA63A}" type="pres">
      <dgm:prSet presAssocID="{C2670781-87BC-4A8B-8796-AB16F5142EDB}" presName="node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2100D-7F96-4B35-99CE-6CF460574197}" type="pres">
      <dgm:prSet presAssocID="{963EAD4A-EE65-4CFF-825C-E99A234571B4}" presName="vSp" presStyleCnt="0"/>
      <dgm:spPr/>
    </dgm:pt>
    <dgm:pt modelId="{7A830A11-B533-43D1-B8BF-8C2D8A803B30}" type="pres">
      <dgm:prSet presAssocID="{37D45E2A-CF90-49EA-B8A8-DEF7032EEAA8}" presName="horFlow" presStyleCnt="0"/>
      <dgm:spPr/>
    </dgm:pt>
    <dgm:pt modelId="{E40B0013-837E-4FFB-8CF2-9F447BFEC181}" type="pres">
      <dgm:prSet presAssocID="{37D45E2A-CF90-49EA-B8A8-DEF7032EEAA8}" presName="bigChev" presStyleLbl="node1" presStyleIdx="3" presStyleCnt="4" custLinFactNeighborX="-12232" custLinFactNeighborY="7673"/>
      <dgm:spPr/>
    </dgm:pt>
    <dgm:pt modelId="{F91A96FA-CDB1-4C8C-BB31-2F814814BE42}" type="pres">
      <dgm:prSet presAssocID="{26D6A48C-BA50-4DD3-8AC2-30BC0060292D}" presName="parTrans" presStyleCnt="0"/>
      <dgm:spPr/>
    </dgm:pt>
    <dgm:pt modelId="{E97148E6-A2DF-49A0-A762-5FCAC80950BF}" type="pres">
      <dgm:prSet presAssocID="{22BA1568-A8F0-4C92-B998-199D2ED31608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1610E9-C5EB-425C-BF17-D6BC7EFEE267}" type="pres">
      <dgm:prSet presAssocID="{5558D346-036D-4C94-A2BB-8AC197EE5A40}" presName="sibTrans" presStyleCnt="0"/>
      <dgm:spPr/>
    </dgm:pt>
    <dgm:pt modelId="{77BB5B7C-2992-48BE-86A6-148F7DCADD57}" type="pres">
      <dgm:prSet presAssocID="{7037BF11-CDF7-4D63-8EB5-DDB3A8C21995}" presName="node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36F873-9273-4FF0-A253-84BE20468127}" srcId="{DE12E9E4-5FF3-48E7-AB1F-FC762625DAF4}" destId="{963EAD4A-EE65-4CFF-825C-E99A234571B4}" srcOrd="2" destOrd="0" parTransId="{B0346740-4E00-4177-B4A0-BD9CBF782983}" sibTransId="{7D7C49F8-24B2-433A-8444-A1ECD7430EB8}"/>
    <dgm:cxn modelId="{A555476D-136F-4E39-A6E8-CBCF1B659B17}" type="presOf" srcId="{37D45E2A-CF90-49EA-B8A8-DEF7032EEAA8}" destId="{E40B0013-837E-4FFB-8CF2-9F447BFEC181}" srcOrd="0" destOrd="0" presId="urn:microsoft.com/office/officeart/2005/8/layout/lProcess3"/>
    <dgm:cxn modelId="{B603F457-EC4E-42F0-A40C-3A1694B2F0FC}" type="presOf" srcId="{C2670781-87BC-4A8B-8796-AB16F5142EDB}" destId="{BB0CE13F-E7CA-4474-8683-14A9EC5BA63A}" srcOrd="0" destOrd="0" presId="urn:microsoft.com/office/officeart/2005/8/layout/lProcess3"/>
    <dgm:cxn modelId="{DA607EBA-4D66-4B24-AD12-34B680BFEDEC}" srcId="{8BFE4EAA-BA28-4DDC-B14C-9888296CCFAB}" destId="{B6B6BAB4-7194-4C0E-804F-BBF2E6EEF834}" srcOrd="0" destOrd="0" parTransId="{A4AE39C1-3C73-4122-9C0E-D13B85E67EB7}" sibTransId="{6172189D-C33C-4BBB-95BD-72853DCCE34C}"/>
    <dgm:cxn modelId="{C3674BE7-B60B-4E43-AE08-33C4DC7DD88C}" type="presOf" srcId="{963EAD4A-EE65-4CFF-825C-E99A234571B4}" destId="{90CB01B1-28AF-43EE-8B8D-43B84BC8A73A}" srcOrd="0" destOrd="0" presId="urn:microsoft.com/office/officeart/2005/8/layout/lProcess3"/>
    <dgm:cxn modelId="{2B8539AA-2F7A-4D55-9D39-DB594ED805DB}" srcId="{963EAD4A-EE65-4CFF-825C-E99A234571B4}" destId="{1B526810-9AD0-4CAB-B18C-36F5BDF87280}" srcOrd="0" destOrd="0" parTransId="{AEA4E6D4-4ED5-4CD2-A707-676DAFCD6341}" sibTransId="{570EEFF7-F599-46E1-9639-4C3033A9FD8C}"/>
    <dgm:cxn modelId="{2B5C8F8C-D1D4-48E6-A1DD-687B0BB26507}" srcId="{DE12E9E4-5FF3-48E7-AB1F-FC762625DAF4}" destId="{8BFE4EAA-BA28-4DDC-B14C-9888296CCFAB}" srcOrd="0" destOrd="0" parTransId="{C47ADC80-DF7B-4DAC-9153-E46E09C30D1F}" sibTransId="{5F950609-937F-4C9C-A644-3FF4532F42B5}"/>
    <dgm:cxn modelId="{A38E6C9B-7D7A-4BC9-9CD8-76380D702E11}" type="presOf" srcId="{B6B6BAB4-7194-4C0E-804F-BBF2E6EEF834}" destId="{0EF8EEC8-BEC3-4049-8D57-CABE251048B3}" srcOrd="0" destOrd="0" presId="urn:microsoft.com/office/officeart/2005/8/layout/lProcess3"/>
    <dgm:cxn modelId="{B1572584-34CF-4620-8731-A260C5AAD635}" type="presOf" srcId="{DE12E9E4-5FF3-48E7-AB1F-FC762625DAF4}" destId="{7A06A630-387A-4DBF-AE66-639B2100CFB8}" srcOrd="0" destOrd="0" presId="urn:microsoft.com/office/officeart/2005/8/layout/lProcess3"/>
    <dgm:cxn modelId="{DAAA193B-0FD5-4291-981F-28D72D81B9C8}" type="presOf" srcId="{F06A0D88-0B58-4C3A-9F57-926A1729A634}" destId="{7CC87E6E-2F3C-4925-A70A-73B0CAC4AD5B}" srcOrd="0" destOrd="0" presId="urn:microsoft.com/office/officeart/2005/8/layout/lProcess3"/>
    <dgm:cxn modelId="{66A3EE9F-07DD-4EC0-B231-70268B3C8DA4}" type="presOf" srcId="{8BFE4EAA-BA28-4DDC-B14C-9888296CCFAB}" destId="{B4C4A708-6B2B-430C-BC02-C0D182C09116}" srcOrd="0" destOrd="0" presId="urn:microsoft.com/office/officeart/2005/8/layout/lProcess3"/>
    <dgm:cxn modelId="{A17AB197-D18B-4B7D-A95A-BABB900198CB}" srcId="{0B359F61-1CE0-451B-8DF8-4E4742CD3EE7}" destId="{C40AB797-2A7B-49AF-B52F-A75147C68895}" srcOrd="0" destOrd="0" parTransId="{B81ED757-9A2C-485B-A12A-D91B239B18DB}" sibTransId="{9E638773-7D8D-4BFB-AFF3-45FF29E7C8E8}"/>
    <dgm:cxn modelId="{2B3B6213-ABA0-45BB-AB5E-AAE4B57DADC4}" type="presOf" srcId="{0B359F61-1CE0-451B-8DF8-4E4742CD3EE7}" destId="{51F89365-3BAE-449F-A88A-870E66251E13}" srcOrd="0" destOrd="0" presId="urn:microsoft.com/office/officeart/2005/8/layout/lProcess3"/>
    <dgm:cxn modelId="{91B0C1EC-04F5-4F26-87CC-A3447C1AB210}" srcId="{0B359F61-1CE0-451B-8DF8-4E4742CD3EE7}" destId="{909D9187-B4D8-4603-B5A0-4BCAE5C96455}" srcOrd="1" destOrd="0" parTransId="{17FF376C-EFB6-49FA-B3C8-BE8B3F3972AF}" sibTransId="{E15E2844-0F94-4D99-BF83-50E9EBDC5439}"/>
    <dgm:cxn modelId="{5BC692D3-05F2-4117-97FD-7823922E14DA}" srcId="{963EAD4A-EE65-4CFF-825C-E99A234571B4}" destId="{C2670781-87BC-4A8B-8796-AB16F5142EDB}" srcOrd="1" destOrd="0" parTransId="{9D6E50B3-E260-47B6-A00A-018D8A307008}" sibTransId="{63E67058-044E-4425-97A7-3C2D2571D1BB}"/>
    <dgm:cxn modelId="{84B61FA1-788D-44A3-8AD3-FB12D407EAE7}" srcId="{DE12E9E4-5FF3-48E7-AB1F-FC762625DAF4}" destId="{37D45E2A-CF90-49EA-B8A8-DEF7032EEAA8}" srcOrd="3" destOrd="0" parTransId="{6E5C5464-DD08-4B0B-B0CF-AF018DFC216D}" sibTransId="{7C64B9D2-75DC-4EDB-A043-7D6B5F56EE8D}"/>
    <dgm:cxn modelId="{C332D529-70EC-4A5E-AA1C-A2CC2E90982E}" srcId="{DE12E9E4-5FF3-48E7-AB1F-FC762625DAF4}" destId="{0B359F61-1CE0-451B-8DF8-4E4742CD3EE7}" srcOrd="1" destOrd="0" parTransId="{DB4FA71B-1FDA-4A98-8913-8CD4CEB80F86}" sibTransId="{7AEE0FF9-1D9D-434C-AB87-C1BFD1995242}"/>
    <dgm:cxn modelId="{4773B3B8-C6E4-4277-A176-C0DFA0E56365}" type="presOf" srcId="{C40AB797-2A7B-49AF-B52F-A75147C68895}" destId="{A0ABD9AA-90B6-4F8C-802E-A2842F3849DD}" srcOrd="0" destOrd="0" presId="urn:microsoft.com/office/officeart/2005/8/layout/lProcess3"/>
    <dgm:cxn modelId="{C4C3D151-3F69-4513-BB24-59ECF54AF663}" srcId="{37D45E2A-CF90-49EA-B8A8-DEF7032EEAA8}" destId="{22BA1568-A8F0-4C92-B998-199D2ED31608}" srcOrd="0" destOrd="0" parTransId="{26D6A48C-BA50-4DD3-8AC2-30BC0060292D}" sibTransId="{5558D346-036D-4C94-A2BB-8AC197EE5A40}"/>
    <dgm:cxn modelId="{ECCDE4FC-FBDA-4653-B39C-FCA015130BD4}" type="presOf" srcId="{7037BF11-CDF7-4D63-8EB5-DDB3A8C21995}" destId="{77BB5B7C-2992-48BE-86A6-148F7DCADD57}" srcOrd="0" destOrd="0" presId="urn:microsoft.com/office/officeart/2005/8/layout/lProcess3"/>
    <dgm:cxn modelId="{38135391-3B6E-40AD-8959-EBBF0A9078E1}" type="presOf" srcId="{22BA1568-A8F0-4C92-B998-199D2ED31608}" destId="{E97148E6-A2DF-49A0-A762-5FCAC80950BF}" srcOrd="0" destOrd="0" presId="urn:microsoft.com/office/officeart/2005/8/layout/lProcess3"/>
    <dgm:cxn modelId="{FB179077-7A68-4BB3-AA19-98C61511E5EE}" type="presOf" srcId="{909D9187-B4D8-4603-B5A0-4BCAE5C96455}" destId="{29F1DA21-2A10-4111-944D-4C7DB9E231D1}" srcOrd="0" destOrd="0" presId="urn:microsoft.com/office/officeart/2005/8/layout/lProcess3"/>
    <dgm:cxn modelId="{A6C25E04-3829-4089-BBF9-8B8FE950A229}" srcId="{37D45E2A-CF90-49EA-B8A8-DEF7032EEAA8}" destId="{7037BF11-CDF7-4D63-8EB5-DDB3A8C21995}" srcOrd="1" destOrd="0" parTransId="{F1C3B3CB-2026-4334-9BB4-04E2E3A960D3}" sibTransId="{010513D5-E8DD-4C01-8E56-53577320ED22}"/>
    <dgm:cxn modelId="{28F22FFF-9D56-483D-81AF-DAFDC1F6BEC0}" srcId="{8BFE4EAA-BA28-4DDC-B14C-9888296CCFAB}" destId="{F06A0D88-0B58-4C3A-9F57-926A1729A634}" srcOrd="1" destOrd="0" parTransId="{C8460207-AE67-45B5-8787-B567987DC5E0}" sibTransId="{715FFD86-026B-4A79-9ABA-3D3C359E3240}"/>
    <dgm:cxn modelId="{51C8E4CB-95D7-4DCE-BC92-4C3F1A897272}" type="presOf" srcId="{1B526810-9AD0-4CAB-B18C-36F5BDF87280}" destId="{7905D988-AD05-4943-B9CA-43E2F72B5CF7}" srcOrd="0" destOrd="0" presId="urn:microsoft.com/office/officeart/2005/8/layout/lProcess3"/>
    <dgm:cxn modelId="{ED502B0C-E9C7-4360-99D0-FE540C9A59F7}" type="presParOf" srcId="{7A06A630-387A-4DBF-AE66-639B2100CFB8}" destId="{81D95D52-169B-45BB-9A73-FD909703D07F}" srcOrd="0" destOrd="0" presId="urn:microsoft.com/office/officeart/2005/8/layout/lProcess3"/>
    <dgm:cxn modelId="{C03963CD-DDFF-4AA8-AFFF-E6DDFDA9A486}" type="presParOf" srcId="{81D95D52-169B-45BB-9A73-FD909703D07F}" destId="{B4C4A708-6B2B-430C-BC02-C0D182C09116}" srcOrd="0" destOrd="0" presId="urn:microsoft.com/office/officeart/2005/8/layout/lProcess3"/>
    <dgm:cxn modelId="{9391C301-E209-4952-8DE9-B66C05349A45}" type="presParOf" srcId="{81D95D52-169B-45BB-9A73-FD909703D07F}" destId="{A2E42B7E-8DD3-485B-9DA4-562750238F9C}" srcOrd="1" destOrd="0" presId="urn:microsoft.com/office/officeart/2005/8/layout/lProcess3"/>
    <dgm:cxn modelId="{3AD8E911-7BEB-456D-ADDD-4F30D044FB1B}" type="presParOf" srcId="{81D95D52-169B-45BB-9A73-FD909703D07F}" destId="{0EF8EEC8-BEC3-4049-8D57-CABE251048B3}" srcOrd="2" destOrd="0" presId="urn:microsoft.com/office/officeart/2005/8/layout/lProcess3"/>
    <dgm:cxn modelId="{E70D3EC9-2719-4D4B-83FE-EF81C5ED8BE3}" type="presParOf" srcId="{81D95D52-169B-45BB-9A73-FD909703D07F}" destId="{EBDB479E-01F4-42EE-9C6A-D431D753D760}" srcOrd="3" destOrd="0" presId="urn:microsoft.com/office/officeart/2005/8/layout/lProcess3"/>
    <dgm:cxn modelId="{0EDB3911-9E49-41D7-93A6-AE3592A8C47A}" type="presParOf" srcId="{81D95D52-169B-45BB-9A73-FD909703D07F}" destId="{7CC87E6E-2F3C-4925-A70A-73B0CAC4AD5B}" srcOrd="4" destOrd="0" presId="urn:microsoft.com/office/officeart/2005/8/layout/lProcess3"/>
    <dgm:cxn modelId="{D4E4DA3E-347D-40F8-AACB-8409C94840AF}" type="presParOf" srcId="{7A06A630-387A-4DBF-AE66-639B2100CFB8}" destId="{06F50447-7C2D-4D31-A467-B62CECCC66E0}" srcOrd="1" destOrd="0" presId="urn:microsoft.com/office/officeart/2005/8/layout/lProcess3"/>
    <dgm:cxn modelId="{173363B5-060F-467E-A8FC-E9B0A55062BA}" type="presParOf" srcId="{7A06A630-387A-4DBF-AE66-639B2100CFB8}" destId="{FBAF28F6-1D8F-460D-8CA9-FC31A0E72245}" srcOrd="2" destOrd="0" presId="urn:microsoft.com/office/officeart/2005/8/layout/lProcess3"/>
    <dgm:cxn modelId="{0A7DE3CF-3CE3-40A7-88D8-8E46C251C1F8}" type="presParOf" srcId="{FBAF28F6-1D8F-460D-8CA9-FC31A0E72245}" destId="{51F89365-3BAE-449F-A88A-870E66251E13}" srcOrd="0" destOrd="0" presId="urn:microsoft.com/office/officeart/2005/8/layout/lProcess3"/>
    <dgm:cxn modelId="{2EE3FA92-0035-4F77-A92B-7A9280DE9975}" type="presParOf" srcId="{FBAF28F6-1D8F-460D-8CA9-FC31A0E72245}" destId="{36D79F1E-0C59-424A-B3C4-F9896FEA8618}" srcOrd="1" destOrd="0" presId="urn:microsoft.com/office/officeart/2005/8/layout/lProcess3"/>
    <dgm:cxn modelId="{70163F65-F96D-43AC-802B-9F450C00C134}" type="presParOf" srcId="{FBAF28F6-1D8F-460D-8CA9-FC31A0E72245}" destId="{A0ABD9AA-90B6-4F8C-802E-A2842F3849DD}" srcOrd="2" destOrd="0" presId="urn:microsoft.com/office/officeart/2005/8/layout/lProcess3"/>
    <dgm:cxn modelId="{3A2306B9-15B1-42DE-9A80-451746E5F63C}" type="presParOf" srcId="{FBAF28F6-1D8F-460D-8CA9-FC31A0E72245}" destId="{721AC659-69A7-41DB-8300-5A1A312CAB39}" srcOrd="3" destOrd="0" presId="urn:microsoft.com/office/officeart/2005/8/layout/lProcess3"/>
    <dgm:cxn modelId="{F235B854-EC01-4E58-8142-40C6302BEB5F}" type="presParOf" srcId="{FBAF28F6-1D8F-460D-8CA9-FC31A0E72245}" destId="{29F1DA21-2A10-4111-944D-4C7DB9E231D1}" srcOrd="4" destOrd="0" presId="urn:microsoft.com/office/officeart/2005/8/layout/lProcess3"/>
    <dgm:cxn modelId="{218D5B4C-FD2C-45C3-BF15-1C6D538165AC}" type="presParOf" srcId="{7A06A630-387A-4DBF-AE66-639B2100CFB8}" destId="{C51FF0A2-A2BB-437E-AE44-29131E6C1CAA}" srcOrd="3" destOrd="0" presId="urn:microsoft.com/office/officeart/2005/8/layout/lProcess3"/>
    <dgm:cxn modelId="{F484042F-33FE-4504-ACF3-6799D98D67FE}" type="presParOf" srcId="{7A06A630-387A-4DBF-AE66-639B2100CFB8}" destId="{893A776A-AE86-466B-9264-A62E017F1C8B}" srcOrd="4" destOrd="0" presId="urn:microsoft.com/office/officeart/2005/8/layout/lProcess3"/>
    <dgm:cxn modelId="{58E08AB4-E3C7-49E5-BB65-D6714DC488F7}" type="presParOf" srcId="{893A776A-AE86-466B-9264-A62E017F1C8B}" destId="{90CB01B1-28AF-43EE-8B8D-43B84BC8A73A}" srcOrd="0" destOrd="0" presId="urn:microsoft.com/office/officeart/2005/8/layout/lProcess3"/>
    <dgm:cxn modelId="{CC59BFCC-F007-4FC0-B66F-6F5FB98839BC}" type="presParOf" srcId="{893A776A-AE86-466B-9264-A62E017F1C8B}" destId="{5A09E88C-260C-4BE1-9F2E-203BA6BCE5DD}" srcOrd="1" destOrd="0" presId="urn:microsoft.com/office/officeart/2005/8/layout/lProcess3"/>
    <dgm:cxn modelId="{D7F5A509-D58D-4B2E-ACC8-15EA78A86AA7}" type="presParOf" srcId="{893A776A-AE86-466B-9264-A62E017F1C8B}" destId="{7905D988-AD05-4943-B9CA-43E2F72B5CF7}" srcOrd="2" destOrd="0" presId="urn:microsoft.com/office/officeart/2005/8/layout/lProcess3"/>
    <dgm:cxn modelId="{0DBD2CA7-DEB4-4F36-BB35-8FFCB9D19CC7}" type="presParOf" srcId="{893A776A-AE86-466B-9264-A62E017F1C8B}" destId="{6EDDE264-9A36-4E58-A476-A409D5EBE1B1}" srcOrd="3" destOrd="0" presId="urn:microsoft.com/office/officeart/2005/8/layout/lProcess3"/>
    <dgm:cxn modelId="{F579E187-24F7-4B9C-9625-822E105673CD}" type="presParOf" srcId="{893A776A-AE86-466B-9264-A62E017F1C8B}" destId="{BB0CE13F-E7CA-4474-8683-14A9EC5BA63A}" srcOrd="4" destOrd="0" presId="urn:microsoft.com/office/officeart/2005/8/layout/lProcess3"/>
    <dgm:cxn modelId="{672FDCFC-3A3F-43EF-83FE-3BDC2C6429FA}" type="presParOf" srcId="{7A06A630-387A-4DBF-AE66-639B2100CFB8}" destId="{9FC2100D-7F96-4B35-99CE-6CF460574197}" srcOrd="5" destOrd="0" presId="urn:microsoft.com/office/officeart/2005/8/layout/lProcess3"/>
    <dgm:cxn modelId="{F8439523-3931-4D65-B572-9A9002C96D67}" type="presParOf" srcId="{7A06A630-387A-4DBF-AE66-639B2100CFB8}" destId="{7A830A11-B533-43D1-B8BF-8C2D8A803B30}" srcOrd="6" destOrd="0" presId="urn:microsoft.com/office/officeart/2005/8/layout/lProcess3"/>
    <dgm:cxn modelId="{18DE3DF4-4839-4766-A6FF-B050F236316E}" type="presParOf" srcId="{7A830A11-B533-43D1-B8BF-8C2D8A803B30}" destId="{E40B0013-837E-4FFB-8CF2-9F447BFEC181}" srcOrd="0" destOrd="0" presId="urn:microsoft.com/office/officeart/2005/8/layout/lProcess3"/>
    <dgm:cxn modelId="{F2613A3B-F44C-44DE-97D3-7D3B5DB72B1F}" type="presParOf" srcId="{7A830A11-B533-43D1-B8BF-8C2D8A803B30}" destId="{F91A96FA-CDB1-4C8C-BB31-2F814814BE42}" srcOrd="1" destOrd="0" presId="urn:microsoft.com/office/officeart/2005/8/layout/lProcess3"/>
    <dgm:cxn modelId="{37AEE494-9612-4B86-AFDF-D793EE97542F}" type="presParOf" srcId="{7A830A11-B533-43D1-B8BF-8C2D8A803B30}" destId="{E97148E6-A2DF-49A0-A762-5FCAC80950BF}" srcOrd="2" destOrd="0" presId="urn:microsoft.com/office/officeart/2005/8/layout/lProcess3"/>
    <dgm:cxn modelId="{82B76EF8-A284-47C0-9881-F198A9643963}" type="presParOf" srcId="{7A830A11-B533-43D1-B8BF-8C2D8A803B30}" destId="{DC1610E9-C5EB-425C-BF17-D6BC7EFEE267}" srcOrd="3" destOrd="0" presId="urn:microsoft.com/office/officeart/2005/8/layout/lProcess3"/>
    <dgm:cxn modelId="{E538889E-C365-4F20-9625-C7C07EA6D17E}" type="presParOf" srcId="{7A830A11-B533-43D1-B8BF-8C2D8A803B30}" destId="{77BB5B7C-2992-48BE-86A6-148F7DCADD57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C4A708-6B2B-430C-BC02-C0D182C09116}">
      <dsp:nvSpPr>
        <dsp:cNvPr id="0" name=""/>
        <dsp:cNvSpPr/>
      </dsp:nvSpPr>
      <dsp:spPr>
        <a:xfrm>
          <a:off x="285619" y="599"/>
          <a:ext cx="2140845" cy="8563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dirty="0" smtClean="0"/>
            <a:t>پرسنل درمانی</a:t>
          </a:r>
          <a:endParaRPr lang="en-US" sz="2700" kern="1200" dirty="0"/>
        </a:p>
      </dsp:txBody>
      <dsp:txXfrm>
        <a:off x="285619" y="599"/>
        <a:ext cx="2140845" cy="856338"/>
      </dsp:txXfrm>
    </dsp:sp>
    <dsp:sp modelId="{0EF8EEC8-BEC3-4049-8D57-CABE251048B3}">
      <dsp:nvSpPr>
        <dsp:cNvPr id="0" name=""/>
        <dsp:cNvSpPr/>
      </dsp:nvSpPr>
      <dsp:spPr>
        <a:xfrm>
          <a:off x="2148154" y="73388"/>
          <a:ext cx="1776901" cy="7107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/>
            <a:t>اقدامات جاری</a:t>
          </a:r>
          <a:endParaRPr lang="en-US" sz="1600" kern="1200" dirty="0"/>
        </a:p>
      </dsp:txBody>
      <dsp:txXfrm>
        <a:off x="2148154" y="73388"/>
        <a:ext cx="1776901" cy="710760"/>
      </dsp:txXfrm>
    </dsp:sp>
    <dsp:sp modelId="{7CC87E6E-2F3C-4925-A70A-73B0CAC4AD5B}">
      <dsp:nvSpPr>
        <dsp:cNvPr id="0" name=""/>
        <dsp:cNvSpPr/>
      </dsp:nvSpPr>
      <dsp:spPr>
        <a:xfrm>
          <a:off x="3676289" y="73388"/>
          <a:ext cx="1776901" cy="7107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/>
            <a:t>اقدامات اورژانس</a:t>
          </a:r>
          <a:endParaRPr lang="en-US" sz="1600" kern="1200" dirty="0"/>
        </a:p>
      </dsp:txBody>
      <dsp:txXfrm>
        <a:off x="3676289" y="73388"/>
        <a:ext cx="1776901" cy="710760"/>
      </dsp:txXfrm>
    </dsp:sp>
    <dsp:sp modelId="{51F89365-3BAE-449F-A88A-870E66251E13}">
      <dsp:nvSpPr>
        <dsp:cNvPr id="0" name=""/>
        <dsp:cNvSpPr/>
      </dsp:nvSpPr>
      <dsp:spPr>
        <a:xfrm>
          <a:off x="285619" y="976825"/>
          <a:ext cx="2140845" cy="8563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dirty="0" smtClean="0"/>
            <a:t>پرسنل اداری</a:t>
          </a:r>
          <a:endParaRPr lang="en-US" sz="2700" kern="1200" dirty="0"/>
        </a:p>
      </dsp:txBody>
      <dsp:txXfrm>
        <a:off x="285619" y="976825"/>
        <a:ext cx="2140845" cy="856338"/>
      </dsp:txXfrm>
    </dsp:sp>
    <dsp:sp modelId="{A0ABD9AA-90B6-4F8C-802E-A2842F3849DD}">
      <dsp:nvSpPr>
        <dsp:cNvPr id="0" name=""/>
        <dsp:cNvSpPr/>
      </dsp:nvSpPr>
      <dsp:spPr>
        <a:xfrm>
          <a:off x="2148154" y="1049614"/>
          <a:ext cx="1776901" cy="7107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/>
            <a:t>شرایط عادی</a:t>
          </a:r>
          <a:endParaRPr lang="en-US" sz="1600" kern="1200" dirty="0"/>
        </a:p>
      </dsp:txBody>
      <dsp:txXfrm>
        <a:off x="2148154" y="1049614"/>
        <a:ext cx="1776901" cy="710760"/>
      </dsp:txXfrm>
    </dsp:sp>
    <dsp:sp modelId="{29F1DA21-2A10-4111-944D-4C7DB9E231D1}">
      <dsp:nvSpPr>
        <dsp:cNvPr id="0" name=""/>
        <dsp:cNvSpPr/>
      </dsp:nvSpPr>
      <dsp:spPr>
        <a:xfrm>
          <a:off x="3676289" y="1049614"/>
          <a:ext cx="1776901" cy="7107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/>
            <a:t>شرایط خاص</a:t>
          </a:r>
          <a:endParaRPr lang="en-US" sz="1600" kern="1200" dirty="0"/>
        </a:p>
      </dsp:txBody>
      <dsp:txXfrm>
        <a:off x="3676289" y="1049614"/>
        <a:ext cx="1776901" cy="710760"/>
      </dsp:txXfrm>
    </dsp:sp>
    <dsp:sp modelId="{90CB01B1-28AF-43EE-8B8D-43B84BC8A73A}">
      <dsp:nvSpPr>
        <dsp:cNvPr id="0" name=""/>
        <dsp:cNvSpPr/>
      </dsp:nvSpPr>
      <dsp:spPr>
        <a:xfrm>
          <a:off x="285619" y="1953050"/>
          <a:ext cx="2140845" cy="8563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dirty="0" smtClean="0"/>
            <a:t>همراهان</a:t>
          </a:r>
          <a:endParaRPr lang="en-US" sz="2700" kern="1200" dirty="0"/>
        </a:p>
      </dsp:txBody>
      <dsp:txXfrm>
        <a:off x="285619" y="1953050"/>
        <a:ext cx="2140845" cy="856338"/>
      </dsp:txXfrm>
    </dsp:sp>
    <dsp:sp modelId="{7905D988-AD05-4943-B9CA-43E2F72B5CF7}">
      <dsp:nvSpPr>
        <dsp:cNvPr id="0" name=""/>
        <dsp:cNvSpPr/>
      </dsp:nvSpPr>
      <dsp:spPr>
        <a:xfrm>
          <a:off x="2148154" y="2025839"/>
          <a:ext cx="1776901" cy="7107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/>
            <a:t>چه باید بکنند</a:t>
          </a:r>
          <a:endParaRPr lang="en-US" sz="1600" kern="1200" dirty="0"/>
        </a:p>
      </dsp:txBody>
      <dsp:txXfrm>
        <a:off x="2148154" y="2025839"/>
        <a:ext cx="1776901" cy="710760"/>
      </dsp:txXfrm>
    </dsp:sp>
    <dsp:sp modelId="{BB0CE13F-E7CA-4474-8683-14A9EC5BA63A}">
      <dsp:nvSpPr>
        <dsp:cNvPr id="0" name=""/>
        <dsp:cNvSpPr/>
      </dsp:nvSpPr>
      <dsp:spPr>
        <a:xfrm>
          <a:off x="3676289" y="2025839"/>
          <a:ext cx="1776901" cy="7107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/>
            <a:t>چگونه باید کمک نمایند</a:t>
          </a:r>
          <a:endParaRPr lang="en-US" sz="1600" kern="1200" dirty="0"/>
        </a:p>
      </dsp:txBody>
      <dsp:txXfrm>
        <a:off x="3676289" y="2025839"/>
        <a:ext cx="1776901" cy="710760"/>
      </dsp:txXfrm>
    </dsp:sp>
    <dsp:sp modelId="{E40B0013-837E-4FFB-8CF2-9F447BFEC181}">
      <dsp:nvSpPr>
        <dsp:cNvPr id="0" name=""/>
        <dsp:cNvSpPr/>
      </dsp:nvSpPr>
      <dsp:spPr>
        <a:xfrm>
          <a:off x="251576" y="2929875"/>
          <a:ext cx="2140845" cy="8563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dirty="0" smtClean="0"/>
            <a:t>بیماران</a:t>
          </a:r>
          <a:endParaRPr lang="en-US" sz="2700" kern="1200" dirty="0"/>
        </a:p>
      </dsp:txBody>
      <dsp:txXfrm>
        <a:off x="251576" y="2929875"/>
        <a:ext cx="2140845" cy="856338"/>
      </dsp:txXfrm>
    </dsp:sp>
    <dsp:sp modelId="{E97148E6-A2DF-49A0-A762-5FCAC80950BF}">
      <dsp:nvSpPr>
        <dsp:cNvPr id="0" name=""/>
        <dsp:cNvSpPr/>
      </dsp:nvSpPr>
      <dsp:spPr>
        <a:xfrm>
          <a:off x="2148154" y="3002064"/>
          <a:ext cx="1776901" cy="7107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/>
            <a:t>چگونه تقاضای کمک نمایند</a:t>
          </a:r>
          <a:endParaRPr lang="en-US" sz="1600" kern="1200" dirty="0"/>
        </a:p>
      </dsp:txBody>
      <dsp:txXfrm>
        <a:off x="2148154" y="3002064"/>
        <a:ext cx="1776901" cy="710760"/>
      </dsp:txXfrm>
    </dsp:sp>
    <dsp:sp modelId="{77BB5B7C-2992-48BE-86A6-148F7DCADD57}">
      <dsp:nvSpPr>
        <dsp:cNvPr id="0" name=""/>
        <dsp:cNvSpPr/>
      </dsp:nvSpPr>
      <dsp:spPr>
        <a:xfrm>
          <a:off x="3676289" y="3002064"/>
          <a:ext cx="1776901" cy="7107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/>
            <a:t>از چه کسی باید کمک بخواهند</a:t>
          </a:r>
          <a:endParaRPr lang="en-US" sz="1600" kern="1200" dirty="0"/>
        </a:p>
      </dsp:txBody>
      <dsp:txXfrm>
        <a:off x="3676289" y="3002064"/>
        <a:ext cx="1776901" cy="710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43AE06-F16E-4201-8E57-C0AAF5567796}" type="datetimeFigureOut">
              <a:rPr lang="en-US"/>
              <a:pPr>
                <a:defRPr/>
              </a:pPr>
              <a:t>10/12/2011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C70AAE-3447-4C04-AD66-DD2048134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9DBF3F-D053-431F-B07A-3B50B7CA1C36}" type="datetimeFigureOut">
              <a:rPr lang="en-US"/>
              <a:pPr>
                <a:defRPr/>
              </a:pPr>
              <a:t>10/12/2011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B84F70-476E-4ED3-927E-A0E13519B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a-IR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B7064-C53A-41A5-B90B-9FBE809343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/>
              <a:t>دانشگاه علوم پزشكي شيراز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86C1F-4854-4B70-9D86-A12877F7DF19}" type="datetime1">
              <a:rPr lang="en-US" smtClean="0"/>
              <a:pPr>
                <a:defRPr/>
              </a:pPr>
              <a:t>10/12/2011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851A-F884-49FD-8344-DE14BFD2E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286A-F6F4-41C3-8622-4753B0943167}" type="datetime1">
              <a:rPr lang="en-US" smtClean="0"/>
              <a:pPr>
                <a:defRPr/>
              </a:pPr>
              <a:t>10/12/2011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DEA8-7823-4577-A40E-11E2FB0BB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77FF8-8432-4FF8-9698-76E39B3C043D}" type="datetime1">
              <a:rPr lang="en-US" smtClean="0"/>
              <a:pPr>
                <a:defRPr/>
              </a:pPr>
              <a:t>10/12/2011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BC3DA-F26F-4D85-A866-16AA38256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lvl1pPr algn="r" rtl="1">
              <a:defRPr>
                <a:cs typeface="B Mitra" pitchFamily="2" charset="-78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Mitra" pitchFamily="2" charset="-78"/>
              </a:defRPr>
            </a:lvl1pPr>
            <a:lvl2pPr algn="r" rtl="1">
              <a:defRPr>
                <a:cs typeface="B Mitra" pitchFamily="2" charset="-78"/>
              </a:defRPr>
            </a:lvl2pPr>
            <a:lvl3pPr algn="r" rtl="1">
              <a:defRPr>
                <a:cs typeface="B Mitra" pitchFamily="2" charset="-78"/>
              </a:defRPr>
            </a:lvl3pPr>
            <a:lvl4pPr algn="r" rtl="1">
              <a:defRPr>
                <a:cs typeface="B Mitra" pitchFamily="2" charset="-78"/>
              </a:defRPr>
            </a:lvl4pPr>
            <a:lvl5pPr algn="r" rtl="1">
              <a:defRPr>
                <a:cs typeface="B Mitra" pitchFamily="2" charset="-78"/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A6FA4-6BBA-499B-B973-AF9A4BC173CF}" type="datetime1">
              <a:rPr lang="en-US" smtClean="0"/>
              <a:pPr>
                <a:defRPr/>
              </a:pPr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4500" y="6477000"/>
            <a:ext cx="5576888" cy="274638"/>
          </a:xfrm>
        </p:spPr>
        <p:txBody>
          <a:bodyPr/>
          <a:lstStyle>
            <a:lvl1pPr algn="r" rtl="1">
              <a:defRPr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CD77C-200B-4F1D-8D04-2CDCDB447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3ABE-8227-43E7-AD99-9CC8450C87AC}" type="datetime1">
              <a:rPr lang="en-US" smtClean="0"/>
              <a:pPr>
                <a:defRPr/>
              </a:pPr>
              <a:t>10/12/2011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E610-8055-47A9-B692-AA00BA04B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C439-6A40-42A8-9160-5A5ADFEF06E0}" type="datetime1">
              <a:rPr lang="en-US" smtClean="0"/>
              <a:pPr>
                <a:defRPr/>
              </a:pPr>
              <a:t>10/12/2011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71D4-926A-4643-A790-A4FDCCCCC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C576-C5AB-4BE7-938F-738C08BC9A1F}" type="datetime1">
              <a:rPr lang="en-US" smtClean="0"/>
              <a:pPr>
                <a:defRPr/>
              </a:pPr>
              <a:t>10/12/2011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E887F-49BB-46B8-93A2-103995891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8A5A2-7613-45DE-A45F-B52451EB7DC5}" type="datetime1">
              <a:rPr lang="en-US" smtClean="0"/>
              <a:pPr>
                <a:defRPr/>
              </a:pPr>
              <a:t>10/12/2011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62D1-7C4A-43A5-A101-4356541B13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8393D-1555-4FBE-9D69-D52E980F3883}" type="datetime1">
              <a:rPr lang="en-US" smtClean="0"/>
              <a:pPr>
                <a:defRPr/>
              </a:pPr>
              <a:t>10/12/2011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EBBB-BFED-48C5-9252-40D3EA69B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8C208-C26B-4F2C-B968-20CE4E69E493}" type="datetime1">
              <a:rPr lang="en-US" smtClean="0"/>
              <a:pPr>
                <a:defRPr/>
              </a:pPr>
              <a:t>10/12/2011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B1FAE-AE3A-4CF7-B738-63C2706A8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5A4EF-1D4D-47E3-A52D-C0B0582284E5}" type="datetime1">
              <a:rPr lang="en-US" smtClean="0"/>
              <a:pPr>
                <a:defRPr/>
              </a:pPr>
              <a:t>10/12/2011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smtClean="0"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DAB93-D311-46FC-8136-FA0D19365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CA6C782-50FC-4A4F-863E-79178C53F1A0}" type="datetime1">
              <a:rPr lang="en-US" smtClean="0"/>
              <a:pPr>
                <a:defRPr/>
              </a:pPr>
              <a:t>10/12/2011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A41785E-274E-4C7B-A84D-F1D0EAC76C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9" r:id="rId4"/>
    <p:sldLayoutId id="2147483680" r:id="rId5"/>
    <p:sldLayoutId id="2147483681" r:id="rId6"/>
    <p:sldLayoutId id="2147483686" r:id="rId7"/>
    <p:sldLayoutId id="2147483687" r:id="rId8"/>
    <p:sldLayoutId id="2147483688" r:id="rId9"/>
    <p:sldLayoutId id="2147483682" r:id="rId10"/>
    <p:sldLayoutId id="214748368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571744"/>
            <a:ext cx="8077200" cy="2071702"/>
          </a:xfrm>
        </p:spPr>
        <p:txBody>
          <a:bodyPr>
            <a:normAutofit fontScale="90000"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تولید راهنماهای کاری و دستورالعملهای اجرایی در بیمارستانها</a:t>
            </a:r>
            <a:endParaRPr lang="en-US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Subtitle 2"/>
          <p:cNvSpPr txBox="1">
            <a:spLocks/>
          </p:cNvSpPr>
          <p:nvPr/>
        </p:nvSpPr>
        <p:spPr bwMode="auto">
          <a:xfrm>
            <a:off x="3143250" y="5429250"/>
            <a:ext cx="5719763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fa-IR" dirty="0" smtClean="0">
                <a:solidFill>
                  <a:srgbClr val="FFFFFF"/>
                </a:solidFill>
                <a:latin typeface="Corbel" pitchFamily="34" charset="0"/>
                <a:cs typeface="Tahoma" pitchFamily="34" charset="0"/>
              </a:rPr>
              <a:t>علي اكبر حقدوست، اپيدميولوژيست</a:t>
            </a:r>
            <a:endParaRPr lang="fa-IR" dirty="0">
              <a:solidFill>
                <a:srgbClr val="FFFFFF"/>
              </a:solidFill>
              <a:latin typeface="Corbel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0357" y="428604"/>
            <a:ext cx="3805850" cy="46166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بنام او </a:t>
            </a:r>
            <a:r>
              <a:rPr lang="fa-IR" sz="24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كه</a:t>
            </a:r>
            <a:r>
              <a:rPr lang="fa-IR" sz="24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 آگاه بر هر نهان است و دانا بر هر </a:t>
            </a:r>
            <a:r>
              <a:rPr lang="fa-IR" sz="24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حقيقت</a:t>
            </a:r>
            <a:endParaRPr lang="en-US" sz="2400" spc="-150" dirty="0">
              <a:ln w="11430"/>
              <a:solidFill>
                <a:srgbClr val="F8F8F8"/>
              </a:solidFill>
              <a:effectLst>
                <a:glow rad="101600">
                  <a:schemeClr val="tx1">
                    <a:lumMod val="65000"/>
                    <a:alpha val="60000"/>
                  </a:schemeClr>
                </a:glow>
              </a:effectLst>
              <a:latin typeface="+mn-lt"/>
              <a:cs typeface="Zar" pitchFamily="2" charset="-78"/>
            </a:endParaRPr>
          </a:p>
        </p:txBody>
      </p:sp>
      <p:pic>
        <p:nvPicPr>
          <p:cNvPr id="9221" name="Picture 7" descr="kerman 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1000125"/>
            <a:ext cx="17160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3467100" y="2143125"/>
            <a:ext cx="1857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 sz="1100">
                <a:solidFill>
                  <a:srgbClr val="FFFFFF"/>
                </a:solidFill>
                <a:latin typeface="Corbel" pitchFamily="34" charset="0"/>
                <a:cs typeface="Tahoma" pitchFamily="34" charset="0"/>
              </a:rPr>
              <a:t>دانشگاه علوم پزشكي كرمان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تحلیل وضعیت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خوب ببنیم</a:t>
            </a:r>
          </a:p>
          <a:p>
            <a:r>
              <a:rPr lang="fa-IR" dirty="0" smtClean="0"/>
              <a:t>خوب سوال کنیم</a:t>
            </a:r>
          </a:p>
          <a:p>
            <a:r>
              <a:rPr lang="fa-IR" dirty="0" smtClean="0"/>
              <a:t>خوب بشنویم</a:t>
            </a:r>
          </a:p>
          <a:p>
            <a:r>
              <a:rPr lang="fa-IR" dirty="0" smtClean="0"/>
              <a:t>خوب تحلیل کنیم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Rectangle 3" descr="Avesome_Spectecle"/>
          <p:cNvSpPr>
            <a:spLocks noGrp="1" noChangeAspect="1" noChangeArrowheads="1"/>
          </p:cNvSpPr>
          <p:nvPr/>
        </p:nvSpPr>
        <p:spPr bwMode="auto">
          <a:xfrm>
            <a:off x="0" y="2786058"/>
            <a:ext cx="5429256" cy="407194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بررسی مستندات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20" name="Picture 2" descr="C:\Documents and Settings\Alireza\My Documents\My Pictures\innovation guide.bmp"/>
          <p:cNvPicPr>
            <a:picLocks noChangeAspect="1" noChangeArrowheads="1"/>
          </p:cNvPicPr>
          <p:nvPr/>
        </p:nvPicPr>
        <p:blipFill>
          <a:blip r:embed="rId3" cstate="print"/>
          <a:srcRect l="15999" t="11723" r="12000" b="-2573"/>
          <a:stretch>
            <a:fillRect/>
          </a:stretch>
        </p:blipFill>
        <p:spPr bwMode="auto">
          <a:xfrm>
            <a:off x="0" y="2770029"/>
            <a:ext cx="3000364" cy="4087971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2" name="TextBox 21"/>
          <p:cNvSpPr txBox="1"/>
          <p:nvPr/>
        </p:nvSpPr>
        <p:spPr>
          <a:xfrm>
            <a:off x="3643306" y="1571612"/>
            <a:ext cx="527740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4400" dirty="0" smtClean="0">
                <a:cs typeface="B Zar" pitchFamily="2" charset="-78"/>
              </a:rPr>
              <a:t>مستندات مکتوب</a:t>
            </a:r>
          </a:p>
          <a:p>
            <a:r>
              <a:rPr lang="fa-IR" sz="4400" dirty="0" smtClean="0">
                <a:cs typeface="B Zar" pitchFamily="2" charset="-78"/>
              </a:rPr>
              <a:t>مستندات غیر مکتوب</a:t>
            </a:r>
          </a:p>
          <a:p>
            <a:r>
              <a:rPr lang="fa-IR" sz="4400" dirty="0" smtClean="0">
                <a:cs typeface="B Zar" pitchFamily="2" charset="-78"/>
              </a:rPr>
              <a:t>الگو برداری از سایر بیمارستانها</a:t>
            </a:r>
            <a:endParaRPr lang="en-US" sz="4400" dirty="0" smtClean="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طراحی فلوچارت و نمودار کاری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774825"/>
            <a:ext cx="8715436" cy="1582737"/>
          </a:xfrm>
        </p:spPr>
        <p:txBody>
          <a:bodyPr/>
          <a:lstStyle/>
          <a:p>
            <a:pPr algn="r"/>
            <a:r>
              <a:rPr lang="fa-IR" dirty="0" smtClean="0"/>
              <a:t>بایست مراحل کار را دقیق و در قالب یک نمودار و فلوچارت خلاصه نمود.</a:t>
            </a:r>
          </a:p>
          <a:p>
            <a:pPr algn="r"/>
            <a:r>
              <a:rPr lang="fa-IR" dirty="0" smtClean="0"/>
              <a:t>حتماً از الگوهای موجود استفاده نمایید لازم نیست چرخ را از اول اختراع کنید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2" descr="C:\Documents and Settings\Alireza\My Documents\My Pictures\pic_120495198999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94642"/>
            <a:ext cx="4857758" cy="296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نوشتن متن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64" y="1428737"/>
            <a:ext cx="6143636" cy="2357454"/>
          </a:xfrm>
        </p:spPr>
        <p:txBody>
          <a:bodyPr/>
          <a:lstStyle/>
          <a:p>
            <a:r>
              <a:rPr lang="fa-IR" dirty="0" smtClean="0"/>
              <a:t>متنی روان و آسان</a:t>
            </a:r>
          </a:p>
          <a:p>
            <a:r>
              <a:rPr lang="fa-IR" dirty="0" smtClean="0"/>
              <a:t>معمولا به صورت شماره گذاری شده</a:t>
            </a:r>
          </a:p>
          <a:p>
            <a:r>
              <a:rPr lang="fa-IR" dirty="0" smtClean="0"/>
              <a:t>در صورت نیاز اضافه نمودن شکل و تصویر</a:t>
            </a:r>
          </a:p>
          <a:p>
            <a:r>
              <a:rPr lang="fa-IR" dirty="0" smtClean="0"/>
              <a:t>پرهیز از مطول نمودن بی مورد</a:t>
            </a:r>
          </a:p>
          <a:p>
            <a:r>
              <a:rPr lang="fa-IR" dirty="0" smtClean="0"/>
              <a:t>اشاره به موارد خاص و ویژه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2" descr="C:\Documents and Settings\Alireza\My Documents\My Pictures\dbrn298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56721"/>
            <a:ext cx="4286248" cy="390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/>
          </a:bodyPr>
          <a:lstStyle/>
          <a:p>
            <a:r>
              <a:rPr lang="fa-IR" dirty="0" smtClean="0"/>
              <a:t>اعتبارسنجی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2" descr="C:\Documents and Settings\Alireza\My Documents\My Pictures\12160925877fPbJ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710696"/>
            <a:ext cx="5143504" cy="282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Alireza\My Documents\My Pictures\1210826234jkys5u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71612"/>
            <a:ext cx="514350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57786" y="1714488"/>
            <a:ext cx="3786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 smtClean="0">
                <a:cs typeface="B Zar" pitchFamily="2" charset="-78"/>
              </a:rPr>
              <a:t>سوال از افراد خبره</a:t>
            </a:r>
          </a:p>
          <a:p>
            <a:endParaRPr lang="en-US" sz="3200" dirty="0" smtClean="0">
              <a:cs typeface="B Zar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857760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 smtClean="0">
                <a:cs typeface="B Zar" pitchFamily="2" charset="-78"/>
              </a:rPr>
              <a:t>پیاده سازی آزمایشی</a:t>
            </a:r>
            <a:endParaRPr lang="en-US" sz="3200" dirty="0" smtClean="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/>
          </a:bodyPr>
          <a:lstStyle/>
          <a:p>
            <a:r>
              <a:rPr lang="fa-IR" dirty="0" smtClean="0"/>
              <a:t>نهایی نمودن متن و اجرایی کردن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00174"/>
            <a:ext cx="8229600" cy="4625975"/>
          </a:xfrm>
        </p:spPr>
        <p:txBody>
          <a:bodyPr/>
          <a:lstStyle/>
          <a:p>
            <a:r>
              <a:rPr lang="fa-IR" dirty="0" smtClean="0"/>
              <a:t>باید </a:t>
            </a:r>
            <a:r>
              <a:rPr lang="fa-IR" dirty="0" smtClean="0"/>
              <a:t>اشکالات </a:t>
            </a:r>
            <a:r>
              <a:rPr lang="fa-IR" dirty="0" smtClean="0"/>
              <a:t>دیده شده را </a:t>
            </a:r>
            <a:r>
              <a:rPr lang="fa-IR" dirty="0" smtClean="0"/>
              <a:t>اصلاح </a:t>
            </a:r>
            <a:r>
              <a:rPr lang="fa-IR" dirty="0" smtClean="0"/>
              <a:t>کرد</a:t>
            </a:r>
          </a:p>
          <a:p>
            <a:r>
              <a:rPr lang="fa-IR" dirty="0" smtClean="0"/>
              <a:t>همه ذی نفعان را وارد کرد</a:t>
            </a:r>
          </a:p>
          <a:p>
            <a:pPr lvl="1"/>
            <a:r>
              <a:rPr lang="fa-IR" dirty="0" smtClean="0"/>
              <a:t>مدیران</a:t>
            </a:r>
          </a:p>
          <a:p>
            <a:pPr lvl="1"/>
            <a:r>
              <a:rPr lang="fa-IR" dirty="0" smtClean="0"/>
              <a:t>افرادی که باید از راهنماها استفاده کنند</a:t>
            </a:r>
          </a:p>
          <a:p>
            <a:pPr lvl="1"/>
            <a:r>
              <a:rPr lang="fa-IR" dirty="0" smtClean="0"/>
              <a:t>افرادی که موضوع راهنماها هستند</a:t>
            </a:r>
          </a:p>
          <a:p>
            <a:r>
              <a:rPr lang="fa-IR" dirty="0" smtClean="0"/>
              <a:t>آموزش، به روز رسانی، انتشار و پایش و ارزیابی</a:t>
            </a:r>
            <a:endParaRPr lang="fa-IR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1026" descr="ratzush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56"/>
            <a:ext cx="3428992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سنتها و </a:t>
            </a:r>
            <a:r>
              <a:rPr lang="fa-IR" dirty="0" smtClean="0"/>
              <a:t>عادات</a:t>
            </a:r>
          </a:p>
          <a:p>
            <a:r>
              <a:rPr lang="fa-IR" dirty="0" smtClean="0"/>
              <a:t>تک رویها</a:t>
            </a:r>
          </a:p>
          <a:p>
            <a:r>
              <a:rPr lang="fa-IR" dirty="0" smtClean="0"/>
              <a:t>مهجور بودن</a:t>
            </a:r>
          </a:p>
          <a:p>
            <a:r>
              <a:rPr lang="fa-IR" dirty="0" smtClean="0"/>
              <a:t>نبود نظارت</a:t>
            </a:r>
          </a:p>
          <a:p>
            <a:r>
              <a:rPr lang="fa-IR" dirty="0" smtClean="0"/>
              <a:t>عدم اعتقاد مدیریت</a:t>
            </a:r>
          </a:p>
          <a:p>
            <a:r>
              <a:rPr lang="fa-IR" dirty="0" smtClean="0"/>
              <a:t>بازخواستهای بی جا</a:t>
            </a:r>
          </a:p>
          <a:p>
            <a:r>
              <a:rPr lang="fa-IR" dirty="0" smtClean="0"/>
              <a:t>و ......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/>
          </a:bodyPr>
          <a:lstStyle/>
          <a:p>
            <a:r>
              <a:rPr lang="fa-IR" dirty="0" smtClean="0"/>
              <a:t>موانع پیاده سازی</a:t>
            </a:r>
            <a:endParaRPr lang="en-US" dirty="0"/>
          </a:p>
        </p:txBody>
      </p:sp>
      <p:pic>
        <p:nvPicPr>
          <p:cNvPr id="7" name="Picture 4" descr="C:\Documents and Settings\Alireza\My Documents\interesting ppts\interesting2\interesting\cartoon2\postmodern iranian are\fu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1405"/>
            <a:ext cx="3643306" cy="541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800" dirty="0" smtClean="0"/>
              <a:t>پیروز باشید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3" descr="C:\Documents and Settings\Alireza\My Documents\interesting ppts\interesting2\interesting\cartoon2\dentistry 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857364"/>
            <a:ext cx="6429420" cy="43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راهنمای کاری و تفاوت آن با دستورالعمل؟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2" descr="C:\Documents and Settings\Alireza\My Documents\My Pictures\Ali-Farzat-Syria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66282"/>
            <a:ext cx="4929190" cy="409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40833" y="2000240"/>
            <a:ext cx="29306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 smtClean="0">
                <a:cs typeface="B Zar" pitchFamily="2" charset="-78"/>
              </a:rPr>
              <a:t>راهنمای کاری الزام آور نیست</a:t>
            </a:r>
          </a:p>
          <a:p>
            <a:endParaRPr lang="fa-IR" sz="2400" dirty="0" smtClean="0">
              <a:cs typeface="B Zar" pitchFamily="2" charset="-78"/>
            </a:endParaRPr>
          </a:p>
          <a:p>
            <a:r>
              <a:rPr lang="fa-IR" sz="2400" dirty="0" smtClean="0">
                <a:cs typeface="B Zar" pitchFamily="2" charset="-78"/>
              </a:rPr>
              <a:t>	در حالی که</a:t>
            </a:r>
          </a:p>
          <a:p>
            <a:endParaRPr lang="fa-IR" sz="2400" dirty="0" smtClean="0">
              <a:cs typeface="B Zar" pitchFamily="2" charset="-78"/>
            </a:endParaRPr>
          </a:p>
          <a:p>
            <a:r>
              <a:rPr lang="fa-IR" sz="2400" dirty="0" smtClean="0">
                <a:cs typeface="B Zar" pitchFamily="2" charset="-78"/>
              </a:rPr>
              <a:t>دستورالعمل الزام آور است.</a:t>
            </a:r>
            <a:endParaRPr lang="en-US" sz="2400" dirty="0" smtClean="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چرا به راهنمای کاری و دستورالعمل نیاز است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625975"/>
          </a:xfrm>
        </p:spPr>
        <p:txBody>
          <a:bodyPr/>
          <a:lstStyle/>
          <a:p>
            <a:r>
              <a:rPr lang="fa-IR" dirty="0" smtClean="0"/>
              <a:t>برای استانداردسازی؟</a:t>
            </a:r>
          </a:p>
          <a:p>
            <a:r>
              <a:rPr lang="fa-IR" dirty="0" smtClean="0"/>
              <a:t>برای ارزیابی؟</a:t>
            </a:r>
          </a:p>
          <a:p>
            <a:r>
              <a:rPr lang="fa-IR" dirty="0" smtClean="0"/>
              <a:t>برای آموزش؟</a:t>
            </a:r>
          </a:p>
          <a:p>
            <a:r>
              <a:rPr lang="fa-IR" dirty="0" smtClean="0"/>
              <a:t>برای مدیریت بهتر منابع؟</a:t>
            </a:r>
          </a:p>
          <a:p>
            <a:r>
              <a:rPr lang="fa-IR" dirty="0" smtClean="0"/>
              <a:t>برای بیکار نبود </a:t>
            </a:r>
            <a:r>
              <a:rPr lang="fa-IR" dirty="0" smtClean="0">
                <a:sym typeface="Wingdings" pitchFamily="2" charset="2"/>
              </a:rPr>
              <a:t></a:t>
            </a:r>
            <a:endParaRPr lang="fa-IR" dirty="0" smtClean="0"/>
          </a:p>
          <a:p>
            <a:endParaRPr lang="en-US" dirty="0"/>
          </a:p>
        </p:txBody>
      </p:sp>
      <p:pic>
        <p:nvPicPr>
          <p:cNvPr id="8" name="Picture 1" descr="NatGeo Photo of the Day 2010 - baboon-bronx-zoo_22646_990x742.jp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9" y="3357562"/>
            <a:ext cx="466563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انواع راهنماها و دستورالعملها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3405190" y="2143116"/>
          <a:ext cx="5738810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2" descr="zthomaz_plabman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4" y="1643050"/>
            <a:ext cx="3357554" cy="4681526"/>
          </a:xfrm>
          <a:prstGeom prst="rect">
            <a:avLst/>
          </a:prstGeom>
          <a:noFill/>
          <a:ln w="1905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از کجا باید شروع کرد؟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3316" y="1500174"/>
            <a:ext cx="5400684" cy="4625975"/>
          </a:xfrm>
        </p:spPr>
        <p:txBody>
          <a:bodyPr/>
          <a:lstStyle/>
          <a:p>
            <a:pPr lvl="1"/>
            <a:r>
              <a:rPr lang="fa-IR" dirty="0" smtClean="0"/>
              <a:t>انتخاب عنوان مناسب</a:t>
            </a:r>
          </a:p>
          <a:p>
            <a:pPr lvl="1"/>
            <a:r>
              <a:rPr lang="fa-IR" dirty="0" smtClean="0"/>
              <a:t>تحلیل دقیق فرآیند کاری</a:t>
            </a:r>
          </a:p>
          <a:p>
            <a:pPr lvl="1"/>
            <a:r>
              <a:rPr lang="fa-IR" dirty="0" smtClean="0"/>
              <a:t>جمع آوری مستندات دقیق</a:t>
            </a:r>
          </a:p>
          <a:p>
            <a:pPr lvl="1"/>
            <a:r>
              <a:rPr lang="fa-IR" dirty="0" smtClean="0"/>
              <a:t>تنظیم الگوی کاری در قالب نمودار و فلوچارت</a:t>
            </a:r>
          </a:p>
          <a:p>
            <a:pPr lvl="1"/>
            <a:r>
              <a:rPr lang="fa-IR" dirty="0" smtClean="0"/>
              <a:t>تنظیم متن </a:t>
            </a:r>
          </a:p>
          <a:p>
            <a:pPr lvl="1"/>
            <a:r>
              <a:rPr lang="fa-IR" dirty="0" smtClean="0"/>
              <a:t>اعتبارسنجی</a:t>
            </a:r>
          </a:p>
          <a:p>
            <a:pPr lvl="1"/>
            <a:r>
              <a:rPr lang="fa-IR" dirty="0" smtClean="0"/>
              <a:t>نهایی نمودن و اجرایی کردن</a:t>
            </a:r>
            <a:endParaRPr lang="fa-IR" dirty="0" smtClean="0"/>
          </a:p>
          <a:p>
            <a:pPr algn="l" rtl="0">
              <a:buNone/>
            </a:pPr>
            <a:endParaRPr lang="en-US" dirty="0" smtClean="0">
              <a:cs typeface="Arial" pitchFamily="34" charset="0"/>
            </a:endParaRPr>
          </a:p>
          <a:p>
            <a:pPr algn="l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1" descr="NatGeo Photo of the Day 2010 - polar-bears-playing-canada_10935_990x742.jp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9" y="3571876"/>
            <a:ext cx="4379977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انتخاب عنوان مناسب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2154241"/>
          </a:xfrm>
        </p:spPr>
        <p:txBody>
          <a:bodyPr/>
          <a:lstStyle/>
          <a:p>
            <a:r>
              <a:rPr lang="fa-IR" dirty="0" smtClean="0"/>
              <a:t>کاربردی باشد</a:t>
            </a:r>
          </a:p>
          <a:p>
            <a:r>
              <a:rPr lang="fa-IR" dirty="0" smtClean="0"/>
              <a:t>ضروری باشد</a:t>
            </a:r>
          </a:p>
          <a:p>
            <a:r>
              <a:rPr lang="fa-IR" dirty="0" smtClean="0"/>
              <a:t>قابل پیاده سازی باشد</a:t>
            </a:r>
          </a:p>
          <a:p>
            <a:r>
              <a:rPr lang="fa-IR" dirty="0" smtClean="0"/>
              <a:t>مشخص و دقیق باشد</a:t>
            </a:r>
          </a:p>
          <a:p>
            <a:endParaRPr lang="fa-IR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4" descr="drzewa_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4686"/>
            <a:ext cx="5429256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یک تمرین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لطفا با دو دقیقه فکر نمایید و یک عنوان مناسب برای یک راهنما انتخاب نمایید.</a:t>
            </a:r>
          </a:p>
          <a:p>
            <a:r>
              <a:rPr lang="fa-IR" dirty="0" smtClean="0"/>
              <a:t>موضوع انتخابی خود را با نفر پهلویی خود در میان گذاشته و با هم بحث کنید.</a:t>
            </a:r>
            <a:endParaRPr lang="fa-IR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2" descr="C:\Documents and Settings\Alireza\My Documents\interesting ppts2\l3GsHBi5nbnkQJKjF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46430"/>
            <a:ext cx="3071802" cy="331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شعری از سهراب سپهری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چشم ها را بايد شست، جور ديگر بايد ديد.</a:t>
            </a:r>
            <a:br>
              <a:rPr lang="fa-IR" dirty="0" smtClean="0"/>
            </a:br>
            <a:r>
              <a:rPr lang="fa-IR" dirty="0" smtClean="0"/>
              <a:t>واژه ها را بايد شست.</a:t>
            </a:r>
            <a:br>
              <a:rPr lang="fa-IR" dirty="0" smtClean="0"/>
            </a:br>
            <a:r>
              <a:rPr lang="fa-IR" dirty="0" smtClean="0"/>
              <a:t>واژه بايد خود باد، واژه بايد خود باران باشد.</a:t>
            </a:r>
            <a:br>
              <a:rPr lang="fa-IR" dirty="0" smtClean="0"/>
            </a:br>
            <a:r>
              <a:rPr lang="fa-IR" dirty="0" smtClean="0"/>
              <a:t>چترها را بايد بست.</a:t>
            </a:r>
            <a:br>
              <a:rPr lang="fa-IR" dirty="0" smtClean="0"/>
            </a:br>
            <a:r>
              <a:rPr lang="fa-IR" dirty="0" smtClean="0"/>
              <a:t>زير باران بايد رفت.</a:t>
            </a:r>
            <a:br>
              <a:rPr lang="fa-IR" dirty="0" smtClean="0"/>
            </a:br>
            <a:r>
              <a:rPr lang="fa-IR" dirty="0" smtClean="0"/>
              <a:t>فكر را، خاطره را، زير باران بايد برد.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7364"/>
            <a:ext cx="3428992" cy="454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عنوانها باید خلاقانه انتخاب شوند؟!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2" descr="C:\Documents and Settings\Alireza\My Documents\My Pictures\image043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6460" y="1774825"/>
            <a:ext cx="571108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وش شناسي پژوهش در آموزش">
  <a:themeElements>
    <a:clrScheme name="Module">
      <a:dk1>
        <a:sysClr val="windowText" lastClr="00008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2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wrap="square">
        <a:spAutoFit/>
      </a:bodyPr>
      <a:lstStyle>
        <a:defPPr>
          <a:defRPr dirty="0" smtClean="0">
            <a:cs typeface="B Nazanin" pitchFamily="2" charset="-78"/>
          </a:defRPr>
        </a:defPPr>
      </a:lstStyle>
    </a:spDef>
    <a:txDef>
      <a:spPr>
        <a:noFill/>
      </a:spPr>
      <a:bodyPr wrap="square" rtlCol="1">
        <a:spAutoFit/>
      </a:bodyPr>
      <a:lstStyle>
        <a:defPPr>
          <a:defRPr sz="2400" dirty="0" smtClean="0">
            <a:cs typeface="B Zar" pitchFamily="2" charset="-7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8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8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8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8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روش شناسي پژوهش در آموزش</Template>
  <TotalTime>456</TotalTime>
  <Words>520</Words>
  <Application>Microsoft Office PowerPoint</Application>
  <PresentationFormat>On-screen Show (4:3)</PresentationFormat>
  <Paragraphs>151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روش شناسي پژوهش در آموزش</vt:lpstr>
      <vt:lpstr>تولید راهنماهای کاری و دستورالعملهای اجرایی در بیمارستانها</vt:lpstr>
      <vt:lpstr>راهنمای کاری و تفاوت آن با دستورالعمل؟</vt:lpstr>
      <vt:lpstr>چرا به راهنمای کاری و دستورالعمل نیاز است</vt:lpstr>
      <vt:lpstr>انواع راهنماها و دستورالعملها</vt:lpstr>
      <vt:lpstr>از کجا باید شروع کرد؟</vt:lpstr>
      <vt:lpstr>انتخاب عنوان مناسب</vt:lpstr>
      <vt:lpstr>یک تمرین</vt:lpstr>
      <vt:lpstr>شعری از سهراب سپهری</vt:lpstr>
      <vt:lpstr>عنوانها باید خلاقانه انتخاب شوند؟!</vt:lpstr>
      <vt:lpstr>تحلیل وضعیت</vt:lpstr>
      <vt:lpstr>بررسی مستندات</vt:lpstr>
      <vt:lpstr>طراحی فلوچارت و نمودار کاری</vt:lpstr>
      <vt:lpstr>نوشتن متن </vt:lpstr>
      <vt:lpstr>اعتبارسنجی</vt:lpstr>
      <vt:lpstr>نهایی نمودن متن و اجرایی کردن</vt:lpstr>
      <vt:lpstr>موانع پیاده سازی</vt:lpstr>
      <vt:lpstr>پیروز باشید</vt:lpstr>
    </vt:vector>
  </TitlesOfParts>
  <Company>PES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خلاقیت و نوآوری</dc:title>
  <dc:creator>Ali Akbar Haghdoost</dc:creator>
  <cp:lastModifiedBy>Ali Akbar Haghdoost</cp:lastModifiedBy>
  <cp:revision>426</cp:revision>
  <dcterms:created xsi:type="dcterms:W3CDTF">2010-01-10T19:12:31Z</dcterms:created>
  <dcterms:modified xsi:type="dcterms:W3CDTF">2011-10-12T19:48:55Z</dcterms:modified>
</cp:coreProperties>
</file>