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6"/>
  </p:notesMasterIdLst>
  <p:handoutMasterIdLst>
    <p:handoutMasterId r:id="rId17"/>
  </p:handoutMasterIdLst>
  <p:sldIdLst>
    <p:sldId id="257" r:id="rId2"/>
    <p:sldId id="285" r:id="rId3"/>
    <p:sldId id="279" r:id="rId4"/>
    <p:sldId id="286" r:id="rId5"/>
    <p:sldId id="287" r:id="rId6"/>
    <p:sldId id="292" r:id="rId7"/>
    <p:sldId id="288" r:id="rId8"/>
    <p:sldId id="289" r:id="rId9"/>
    <p:sldId id="305" r:id="rId10"/>
    <p:sldId id="280" r:id="rId11"/>
    <p:sldId id="299" r:id="rId12"/>
    <p:sldId id="300" r:id="rId13"/>
    <p:sldId id="301" r:id="rId14"/>
    <p:sldId id="304" r:id="rId15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A0FEBD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شناخت مشكل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34AA14E5-6FE0-4054-9ACB-2A148FADC88F}">
      <dgm:prSet phldrT="[Text]"/>
      <dgm:spPr/>
      <dgm:t>
        <a:bodyPr/>
        <a:lstStyle/>
        <a:p>
          <a:r>
            <a:rPr lang="fa-IR" dirty="0" smtClean="0"/>
            <a:t>تنظيم برنامه</a:t>
          </a:r>
          <a:endParaRPr lang="en-US" dirty="0"/>
        </a:p>
      </dgm:t>
    </dgm:pt>
    <dgm:pt modelId="{B67BA946-86C7-41F1-8CD9-2A12E2998824}" type="parTrans" cxnId="{51D2CF0A-97D8-4577-B73F-D6E14CC7AF1F}">
      <dgm:prSet/>
      <dgm:spPr/>
      <dgm:t>
        <a:bodyPr/>
        <a:lstStyle/>
        <a:p>
          <a:endParaRPr lang="en-US"/>
        </a:p>
      </dgm:t>
    </dgm:pt>
    <dgm:pt modelId="{F5855B85-CE51-4224-8D0D-8DD4796C8F4F}" type="sibTrans" cxnId="{51D2CF0A-97D8-4577-B73F-D6E14CC7AF1F}">
      <dgm:prSet/>
      <dgm:spPr/>
      <dgm:t>
        <a:bodyPr/>
        <a:lstStyle/>
        <a:p>
          <a:endParaRPr lang="en-US"/>
        </a:p>
      </dgm:t>
    </dgm:pt>
    <dgm:pt modelId="{6732ED3B-5DB2-4226-8B6C-C01849E51BA4}">
      <dgm:prSet phldrT="[Text]"/>
      <dgm:spPr/>
      <dgm:t>
        <a:bodyPr/>
        <a:lstStyle/>
        <a:p>
          <a:r>
            <a:rPr lang="fa-IR" dirty="0" smtClean="0"/>
            <a:t>اجرا نمودن برنامه</a:t>
          </a:r>
          <a:endParaRPr lang="en-US" dirty="0"/>
        </a:p>
      </dgm:t>
    </dgm:pt>
    <dgm:pt modelId="{E81CCEA5-1FCD-4E2D-AA4A-9FA8C21A587E}" type="parTrans" cxnId="{3A596E8E-C934-4F8C-84B9-5FC7E08200E4}">
      <dgm:prSet/>
      <dgm:spPr/>
      <dgm:t>
        <a:bodyPr/>
        <a:lstStyle/>
        <a:p>
          <a:endParaRPr lang="en-US"/>
        </a:p>
      </dgm:t>
    </dgm:pt>
    <dgm:pt modelId="{3B97EACD-F8CB-432F-865A-92EB7DE81554}" type="sibTrans" cxnId="{3A596E8E-C934-4F8C-84B9-5FC7E08200E4}">
      <dgm:prSet/>
      <dgm:spPr/>
      <dgm:t>
        <a:bodyPr/>
        <a:lstStyle/>
        <a:p>
          <a:endParaRPr lang="en-US"/>
        </a:p>
      </dgm:t>
    </dgm:pt>
    <dgm:pt modelId="{E5A1CC2E-A544-4471-8C93-800F5A8952FB}">
      <dgm:prSet phldrT="[Text]"/>
      <dgm:spPr/>
      <dgm:t>
        <a:bodyPr/>
        <a:lstStyle/>
        <a:p>
          <a:r>
            <a:rPr lang="fa-IR" dirty="0" smtClean="0"/>
            <a:t>پايش</a:t>
          </a:r>
          <a:r>
            <a:rPr lang="fa-IR" dirty="0" smtClean="0"/>
            <a:t> و ارزيابي</a:t>
          </a:r>
          <a:endParaRPr lang="en-US" dirty="0"/>
        </a:p>
      </dgm:t>
    </dgm:pt>
    <dgm:pt modelId="{F462579C-D132-467E-9561-453883AD66ED}" type="parTrans" cxnId="{FE120361-186C-4D76-A42C-559B8ECAC739}">
      <dgm:prSet/>
      <dgm:spPr/>
      <dgm:t>
        <a:bodyPr/>
        <a:lstStyle/>
        <a:p>
          <a:endParaRPr lang="en-US"/>
        </a:p>
      </dgm:t>
    </dgm:pt>
    <dgm:pt modelId="{E8ED08BE-94B7-42E0-9CD6-3854618F5CCA}" type="sibTrans" cxnId="{FE120361-186C-4D76-A42C-559B8ECAC739}">
      <dgm:prSet/>
      <dgm:spPr/>
      <dgm:t>
        <a:bodyPr/>
        <a:lstStyle/>
        <a:p>
          <a:endParaRPr lang="en-US"/>
        </a:p>
      </dgm:t>
    </dgm:pt>
    <dgm:pt modelId="{33F27139-BF43-4876-9532-395DDFD6ED66}">
      <dgm:prSet phldrT="[Text]"/>
      <dgm:spPr/>
      <dgm:t>
        <a:bodyPr/>
        <a:lstStyle/>
        <a:p>
          <a:r>
            <a:rPr lang="fa-IR" dirty="0" smtClean="0"/>
            <a:t>يافتن مستندات</a:t>
          </a:r>
          <a:endParaRPr lang="en-US" dirty="0"/>
        </a:p>
      </dgm:t>
    </dgm:pt>
    <dgm:pt modelId="{249D1E91-097E-44F5-B28C-E966510CA1AB}" type="sibTrans" cxnId="{EC6A19CE-87DB-4B23-9C5A-839592E1A8C3}">
      <dgm:prSet/>
      <dgm:spPr/>
      <dgm:t>
        <a:bodyPr/>
        <a:lstStyle/>
        <a:p>
          <a:endParaRPr lang="en-US"/>
        </a:p>
      </dgm:t>
    </dgm:pt>
    <dgm:pt modelId="{D7C2FCC2-B3C8-4BB2-994F-3AA96AC0457A}" type="parTrans" cxnId="{EC6A19CE-87DB-4B23-9C5A-839592E1A8C3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5">
        <dgm:presLayoutVars>
          <dgm:bulletEnabled val="1"/>
        </dgm:presLayoutVars>
      </dgm:prSet>
      <dgm:spPr/>
    </dgm:pt>
    <dgm:pt modelId="{002899B5-F997-45C4-B5C2-DD4162320AA4}" type="pres">
      <dgm:prSet presAssocID="{3F5C447D-52EB-4661-B2D6-8010D0DA6969}" presName="spNode" presStyleCnt="0"/>
      <dgm:spPr/>
    </dgm:pt>
    <dgm:pt modelId="{96E3DD80-2728-48E7-B05A-AE2166B7D5EC}" type="pres">
      <dgm:prSet presAssocID="{00A27801-9C82-4B6C-9E9C-AF07A46A0FA0}" presName="sibTrans" presStyleLbl="sibTrans1D1" presStyleIdx="0" presStyleCnt="5"/>
      <dgm:spPr/>
    </dgm:pt>
    <dgm:pt modelId="{6685CC8F-2F32-437E-B098-609A0311A258}" type="pres">
      <dgm:prSet presAssocID="{33F27139-BF43-4876-9532-395DDFD6ED6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7CF31-92FE-460E-952B-8975BDE6993B}" type="pres">
      <dgm:prSet presAssocID="{33F27139-BF43-4876-9532-395DDFD6ED66}" presName="spNode" presStyleCnt="0"/>
      <dgm:spPr/>
    </dgm:pt>
    <dgm:pt modelId="{9E27E6D4-947C-40D6-B1C1-2A3B6CDFBDD5}" type="pres">
      <dgm:prSet presAssocID="{249D1E91-097E-44F5-B28C-E966510CA1AB}" presName="sibTrans" presStyleLbl="sibTrans1D1" presStyleIdx="1" presStyleCnt="5"/>
      <dgm:spPr/>
    </dgm:pt>
    <dgm:pt modelId="{4C6ECCD4-E03C-47F5-A099-703D736676FC}" type="pres">
      <dgm:prSet presAssocID="{34AA14E5-6FE0-4054-9ACB-2A148FADC88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567AF-8738-4925-BCF6-281F873F9D13}" type="pres">
      <dgm:prSet presAssocID="{34AA14E5-6FE0-4054-9ACB-2A148FADC88F}" presName="spNode" presStyleCnt="0"/>
      <dgm:spPr/>
    </dgm:pt>
    <dgm:pt modelId="{B60DEE7E-9C5F-4D8E-A106-CC95E1E4879E}" type="pres">
      <dgm:prSet presAssocID="{F5855B85-CE51-4224-8D0D-8DD4796C8F4F}" presName="sibTrans" presStyleLbl="sibTrans1D1" presStyleIdx="2" presStyleCnt="5"/>
      <dgm:spPr/>
    </dgm:pt>
    <dgm:pt modelId="{95C0336F-FD94-4A4C-A162-4A87355F8234}" type="pres">
      <dgm:prSet presAssocID="{6732ED3B-5DB2-4226-8B6C-C01849E51BA4}" presName="node" presStyleLbl="node1" presStyleIdx="3" presStyleCnt="5">
        <dgm:presLayoutVars>
          <dgm:bulletEnabled val="1"/>
        </dgm:presLayoutVars>
      </dgm:prSet>
      <dgm:spPr/>
    </dgm:pt>
    <dgm:pt modelId="{44B13E8B-8203-4C80-BB6D-6D047D416B15}" type="pres">
      <dgm:prSet presAssocID="{6732ED3B-5DB2-4226-8B6C-C01849E51BA4}" presName="spNode" presStyleCnt="0"/>
      <dgm:spPr/>
    </dgm:pt>
    <dgm:pt modelId="{969115F0-590D-44EA-972A-08192B387C82}" type="pres">
      <dgm:prSet presAssocID="{3B97EACD-F8CB-432F-865A-92EB7DE81554}" presName="sibTrans" presStyleLbl="sibTrans1D1" presStyleIdx="3" presStyleCnt="5"/>
      <dgm:spPr/>
    </dgm:pt>
    <dgm:pt modelId="{8F9AEFCB-C69E-49AF-8AD3-CCC95D4F44F5}" type="pres">
      <dgm:prSet presAssocID="{E5A1CC2E-A544-4471-8C93-800F5A8952F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28A40E-73E4-4A98-AC02-0257AC35D520}" type="pres">
      <dgm:prSet presAssocID="{E5A1CC2E-A544-4471-8C93-800F5A8952FB}" presName="spNode" presStyleCnt="0"/>
      <dgm:spPr/>
    </dgm:pt>
    <dgm:pt modelId="{273C82BC-3DE9-401E-B610-0342A626F8F5}" type="pres">
      <dgm:prSet presAssocID="{E8ED08BE-94B7-42E0-9CD6-3854618F5CCA}" presName="sibTrans" presStyleLbl="sibTrans1D1" presStyleIdx="4" presStyleCnt="5"/>
      <dgm:spPr/>
    </dgm:pt>
  </dgm:ptLst>
  <dgm:cxnLst>
    <dgm:cxn modelId="{3A596E8E-C934-4F8C-84B9-5FC7E08200E4}" srcId="{E79C0855-5636-4B15-8083-C48994CB3804}" destId="{6732ED3B-5DB2-4226-8B6C-C01849E51BA4}" srcOrd="3" destOrd="0" parTransId="{E81CCEA5-1FCD-4E2D-AA4A-9FA8C21A587E}" sibTransId="{3B97EACD-F8CB-432F-865A-92EB7DE81554}"/>
    <dgm:cxn modelId="{61DC0D8C-70E1-4048-B898-BE78239F5F63}" type="presOf" srcId="{34AA14E5-6FE0-4054-9ACB-2A148FADC88F}" destId="{4C6ECCD4-E03C-47F5-A099-703D736676FC}" srcOrd="0" destOrd="0" presId="urn:microsoft.com/office/officeart/2005/8/layout/cycle5"/>
    <dgm:cxn modelId="{691B59BB-54BD-4137-AA1F-0F0F5EBB5192}" type="presOf" srcId="{6732ED3B-5DB2-4226-8B6C-C01849E51BA4}" destId="{95C0336F-FD94-4A4C-A162-4A87355F8234}" srcOrd="0" destOrd="0" presId="urn:microsoft.com/office/officeart/2005/8/layout/cycle5"/>
    <dgm:cxn modelId="{FE120361-186C-4D76-A42C-559B8ECAC739}" srcId="{E79C0855-5636-4B15-8083-C48994CB3804}" destId="{E5A1CC2E-A544-4471-8C93-800F5A8952FB}" srcOrd="4" destOrd="0" parTransId="{F462579C-D132-467E-9561-453883AD66ED}" sibTransId="{E8ED08BE-94B7-42E0-9CD6-3854618F5CCA}"/>
    <dgm:cxn modelId="{3787B90E-55F5-4E56-A263-C821CA54E633}" type="presOf" srcId="{3B97EACD-F8CB-432F-865A-92EB7DE81554}" destId="{969115F0-590D-44EA-972A-08192B387C82}" srcOrd="0" destOrd="0" presId="urn:microsoft.com/office/officeart/2005/8/layout/cycle5"/>
    <dgm:cxn modelId="{FE4DFBA6-1984-4E52-B05C-1F27FBA21DBF}" type="presOf" srcId="{E79C0855-5636-4B15-8083-C48994CB3804}" destId="{4EABFFAC-09CB-4E64-87B3-E6326E24050D}" srcOrd="0" destOrd="0" presId="urn:microsoft.com/office/officeart/2005/8/layout/cycle5"/>
    <dgm:cxn modelId="{5EDFE3DD-5CC3-465E-8C82-73FEDCFF7EA3}" type="presOf" srcId="{3F5C447D-52EB-4661-B2D6-8010D0DA6969}" destId="{A20BD8E5-3FD6-4FA7-9793-6CC28DEE7A8C}" srcOrd="0" destOrd="0" presId="urn:microsoft.com/office/officeart/2005/8/layout/cycle5"/>
    <dgm:cxn modelId="{FEAC3F60-C6A7-4B72-9DF4-73CC2C6668DA}" type="presOf" srcId="{E5A1CC2E-A544-4471-8C93-800F5A8952FB}" destId="{8F9AEFCB-C69E-49AF-8AD3-CCC95D4F44F5}" srcOrd="0" destOrd="0" presId="urn:microsoft.com/office/officeart/2005/8/layout/cycle5"/>
    <dgm:cxn modelId="{85FA9DB5-0312-4CEE-A3FE-345CEF11BFCE}" type="presOf" srcId="{00A27801-9C82-4B6C-9E9C-AF07A46A0FA0}" destId="{96E3DD80-2728-48E7-B05A-AE2166B7D5EC}" srcOrd="0" destOrd="0" presId="urn:microsoft.com/office/officeart/2005/8/layout/cycle5"/>
    <dgm:cxn modelId="{51D2CF0A-97D8-4577-B73F-D6E14CC7AF1F}" srcId="{E79C0855-5636-4B15-8083-C48994CB3804}" destId="{34AA14E5-6FE0-4054-9ACB-2A148FADC88F}" srcOrd="2" destOrd="0" parTransId="{B67BA946-86C7-41F1-8CD9-2A12E2998824}" sibTransId="{F5855B85-CE51-4224-8D0D-8DD4796C8F4F}"/>
    <dgm:cxn modelId="{563093D0-D4D0-404E-96FF-28080A58EAB9}" type="presOf" srcId="{E8ED08BE-94B7-42E0-9CD6-3854618F5CCA}" destId="{273C82BC-3DE9-401E-B610-0342A626F8F5}" srcOrd="0" destOrd="0" presId="urn:microsoft.com/office/officeart/2005/8/layout/cycle5"/>
    <dgm:cxn modelId="{4560201E-F88E-4EF7-8EDC-52A390B26226}" type="presOf" srcId="{F5855B85-CE51-4224-8D0D-8DD4796C8F4F}" destId="{B60DEE7E-9C5F-4D8E-A106-CC95E1E4879E}" srcOrd="0" destOrd="0" presId="urn:microsoft.com/office/officeart/2005/8/layout/cycle5"/>
    <dgm:cxn modelId="{A7332316-25E4-4DD5-B9C2-F7B6A3C3FF97}" type="presOf" srcId="{33F27139-BF43-4876-9532-395DDFD6ED66}" destId="{6685CC8F-2F32-437E-B098-609A0311A258}" srcOrd="0" destOrd="0" presId="urn:microsoft.com/office/officeart/2005/8/layout/cycle5"/>
    <dgm:cxn modelId="{F6380644-1A75-4875-8C46-EC43566C5AC1}" type="presOf" srcId="{249D1E91-097E-44F5-B28C-E966510CA1AB}" destId="{9E27E6D4-947C-40D6-B1C1-2A3B6CDFBDD5}" srcOrd="0" destOrd="0" presId="urn:microsoft.com/office/officeart/2005/8/layout/cycle5"/>
    <dgm:cxn modelId="{EC6A19CE-87DB-4B23-9C5A-839592E1A8C3}" srcId="{E79C0855-5636-4B15-8083-C48994CB3804}" destId="{33F27139-BF43-4876-9532-395DDFD6ED66}" srcOrd="1" destOrd="0" parTransId="{D7C2FCC2-B3C8-4BB2-994F-3AA96AC0457A}" sibTransId="{249D1E91-097E-44F5-B28C-E966510CA1AB}"/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67CF730A-131A-4848-836B-C1F81E100B74}" type="presParOf" srcId="{4EABFFAC-09CB-4E64-87B3-E6326E24050D}" destId="{A20BD8E5-3FD6-4FA7-9793-6CC28DEE7A8C}" srcOrd="0" destOrd="0" presId="urn:microsoft.com/office/officeart/2005/8/layout/cycle5"/>
    <dgm:cxn modelId="{0F1EF7C3-FD47-4C68-B814-8579CA3AFDF9}" type="presParOf" srcId="{4EABFFAC-09CB-4E64-87B3-E6326E24050D}" destId="{002899B5-F997-45C4-B5C2-DD4162320AA4}" srcOrd="1" destOrd="0" presId="urn:microsoft.com/office/officeart/2005/8/layout/cycle5"/>
    <dgm:cxn modelId="{8C0D557D-960F-4442-8ABE-DF282D8C8748}" type="presParOf" srcId="{4EABFFAC-09CB-4E64-87B3-E6326E24050D}" destId="{96E3DD80-2728-48E7-B05A-AE2166B7D5EC}" srcOrd="2" destOrd="0" presId="urn:microsoft.com/office/officeart/2005/8/layout/cycle5"/>
    <dgm:cxn modelId="{C2B30263-B98C-472D-BEC3-364EC03DA40D}" type="presParOf" srcId="{4EABFFAC-09CB-4E64-87B3-E6326E24050D}" destId="{6685CC8F-2F32-437E-B098-609A0311A258}" srcOrd="3" destOrd="0" presId="urn:microsoft.com/office/officeart/2005/8/layout/cycle5"/>
    <dgm:cxn modelId="{16C1E758-A629-4787-9053-D3515B2BE57A}" type="presParOf" srcId="{4EABFFAC-09CB-4E64-87B3-E6326E24050D}" destId="{7E77CF31-92FE-460E-952B-8975BDE6993B}" srcOrd="4" destOrd="0" presId="urn:microsoft.com/office/officeart/2005/8/layout/cycle5"/>
    <dgm:cxn modelId="{24932768-1A42-44F7-929C-AC8833ABFBE2}" type="presParOf" srcId="{4EABFFAC-09CB-4E64-87B3-E6326E24050D}" destId="{9E27E6D4-947C-40D6-B1C1-2A3B6CDFBDD5}" srcOrd="5" destOrd="0" presId="urn:microsoft.com/office/officeart/2005/8/layout/cycle5"/>
    <dgm:cxn modelId="{8C2DE61A-1734-4713-9AE2-6D2561A2C157}" type="presParOf" srcId="{4EABFFAC-09CB-4E64-87B3-E6326E24050D}" destId="{4C6ECCD4-E03C-47F5-A099-703D736676FC}" srcOrd="6" destOrd="0" presId="urn:microsoft.com/office/officeart/2005/8/layout/cycle5"/>
    <dgm:cxn modelId="{6BA1DB45-E765-4DF6-8E5E-FFACF9622CD9}" type="presParOf" srcId="{4EABFFAC-09CB-4E64-87B3-E6326E24050D}" destId="{30C567AF-8738-4925-BCF6-281F873F9D13}" srcOrd="7" destOrd="0" presId="urn:microsoft.com/office/officeart/2005/8/layout/cycle5"/>
    <dgm:cxn modelId="{27746499-4F42-4AD5-AB80-DB359E0CE59E}" type="presParOf" srcId="{4EABFFAC-09CB-4E64-87B3-E6326E24050D}" destId="{B60DEE7E-9C5F-4D8E-A106-CC95E1E4879E}" srcOrd="8" destOrd="0" presId="urn:microsoft.com/office/officeart/2005/8/layout/cycle5"/>
    <dgm:cxn modelId="{D8963C72-CD2D-4B78-A92C-F70A8983CCF6}" type="presParOf" srcId="{4EABFFAC-09CB-4E64-87B3-E6326E24050D}" destId="{95C0336F-FD94-4A4C-A162-4A87355F8234}" srcOrd="9" destOrd="0" presId="urn:microsoft.com/office/officeart/2005/8/layout/cycle5"/>
    <dgm:cxn modelId="{F83D6E20-DD20-4A91-87E3-89341F1559D3}" type="presParOf" srcId="{4EABFFAC-09CB-4E64-87B3-E6326E24050D}" destId="{44B13E8B-8203-4C80-BB6D-6D047D416B15}" srcOrd="10" destOrd="0" presId="urn:microsoft.com/office/officeart/2005/8/layout/cycle5"/>
    <dgm:cxn modelId="{8BD17DD7-0D0C-49BA-948C-270A95141AB1}" type="presParOf" srcId="{4EABFFAC-09CB-4E64-87B3-E6326E24050D}" destId="{969115F0-590D-44EA-972A-08192B387C82}" srcOrd="11" destOrd="0" presId="urn:microsoft.com/office/officeart/2005/8/layout/cycle5"/>
    <dgm:cxn modelId="{D6791ABC-34CA-4013-85BE-3F82359CBE36}" type="presParOf" srcId="{4EABFFAC-09CB-4E64-87B3-E6326E24050D}" destId="{8F9AEFCB-C69E-49AF-8AD3-CCC95D4F44F5}" srcOrd="12" destOrd="0" presId="urn:microsoft.com/office/officeart/2005/8/layout/cycle5"/>
    <dgm:cxn modelId="{F8076F71-2837-47C5-9516-F3B7EFC7A519}" type="presParOf" srcId="{4EABFFAC-09CB-4E64-87B3-E6326E24050D}" destId="{2728A40E-73E4-4A98-AC02-0257AC35D520}" srcOrd="13" destOrd="0" presId="urn:microsoft.com/office/officeart/2005/8/layout/cycle5"/>
    <dgm:cxn modelId="{E156FAB5-5EFC-41DF-BFFE-604EFEF4C6D6}" type="presParOf" srcId="{4EABFFAC-09CB-4E64-87B3-E6326E24050D}" destId="{273C82BC-3DE9-401E-B610-0342A626F8F5}" srcOrd="14" destOrd="0" presId="urn:microsoft.com/office/officeart/2005/8/layout/cycle5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شناخت مشكل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34AA14E5-6FE0-4054-9ACB-2A148FADC88F}">
      <dgm:prSet phldrT="[Text]"/>
      <dgm:spPr/>
      <dgm:t>
        <a:bodyPr/>
        <a:lstStyle/>
        <a:p>
          <a:r>
            <a:rPr lang="fa-IR" dirty="0" smtClean="0"/>
            <a:t>تنظيم برنامه</a:t>
          </a:r>
          <a:endParaRPr lang="en-US" dirty="0"/>
        </a:p>
      </dgm:t>
    </dgm:pt>
    <dgm:pt modelId="{B67BA946-86C7-41F1-8CD9-2A12E2998824}" type="parTrans" cxnId="{51D2CF0A-97D8-4577-B73F-D6E14CC7AF1F}">
      <dgm:prSet/>
      <dgm:spPr/>
      <dgm:t>
        <a:bodyPr/>
        <a:lstStyle/>
        <a:p>
          <a:endParaRPr lang="en-US"/>
        </a:p>
      </dgm:t>
    </dgm:pt>
    <dgm:pt modelId="{F5855B85-CE51-4224-8D0D-8DD4796C8F4F}" type="sibTrans" cxnId="{51D2CF0A-97D8-4577-B73F-D6E14CC7AF1F}">
      <dgm:prSet/>
      <dgm:spPr/>
      <dgm:t>
        <a:bodyPr/>
        <a:lstStyle/>
        <a:p>
          <a:endParaRPr lang="en-US"/>
        </a:p>
      </dgm:t>
    </dgm:pt>
    <dgm:pt modelId="{6732ED3B-5DB2-4226-8B6C-C01849E51BA4}">
      <dgm:prSet phldrT="[Text]"/>
      <dgm:spPr/>
      <dgm:t>
        <a:bodyPr/>
        <a:lstStyle/>
        <a:p>
          <a:r>
            <a:rPr lang="fa-IR" dirty="0" smtClean="0"/>
            <a:t>اجرا نمودن برنامه</a:t>
          </a:r>
          <a:endParaRPr lang="en-US" dirty="0"/>
        </a:p>
      </dgm:t>
    </dgm:pt>
    <dgm:pt modelId="{E81CCEA5-1FCD-4E2D-AA4A-9FA8C21A587E}" type="parTrans" cxnId="{3A596E8E-C934-4F8C-84B9-5FC7E08200E4}">
      <dgm:prSet/>
      <dgm:spPr/>
      <dgm:t>
        <a:bodyPr/>
        <a:lstStyle/>
        <a:p>
          <a:endParaRPr lang="en-US"/>
        </a:p>
      </dgm:t>
    </dgm:pt>
    <dgm:pt modelId="{3B97EACD-F8CB-432F-865A-92EB7DE81554}" type="sibTrans" cxnId="{3A596E8E-C934-4F8C-84B9-5FC7E08200E4}">
      <dgm:prSet/>
      <dgm:spPr/>
      <dgm:t>
        <a:bodyPr/>
        <a:lstStyle/>
        <a:p>
          <a:endParaRPr lang="en-US"/>
        </a:p>
      </dgm:t>
    </dgm:pt>
    <dgm:pt modelId="{33F27139-BF43-4876-9532-395DDFD6ED66}">
      <dgm:prSet phldrT="[Text]"/>
      <dgm:spPr/>
      <dgm:t>
        <a:bodyPr/>
        <a:lstStyle/>
        <a:p>
          <a:r>
            <a:rPr lang="fa-IR" dirty="0" smtClean="0"/>
            <a:t>يافتن مستندات</a:t>
          </a:r>
          <a:endParaRPr lang="en-US" dirty="0"/>
        </a:p>
      </dgm:t>
    </dgm:pt>
    <dgm:pt modelId="{249D1E91-097E-44F5-B28C-E966510CA1AB}" type="sibTrans" cxnId="{EC6A19CE-87DB-4B23-9C5A-839592E1A8C3}">
      <dgm:prSet/>
      <dgm:spPr/>
      <dgm:t>
        <a:bodyPr/>
        <a:lstStyle/>
        <a:p>
          <a:endParaRPr lang="en-US"/>
        </a:p>
      </dgm:t>
    </dgm:pt>
    <dgm:pt modelId="{D7C2FCC2-B3C8-4BB2-994F-3AA96AC0457A}" type="parTrans" cxnId="{EC6A19CE-87DB-4B23-9C5A-839592E1A8C3}">
      <dgm:prSet/>
      <dgm:spPr/>
      <dgm:t>
        <a:bodyPr/>
        <a:lstStyle/>
        <a:p>
          <a:endParaRPr lang="en-US"/>
        </a:p>
      </dgm:t>
    </dgm:pt>
    <dgm:pt modelId="{9D586920-ABC1-4438-9A9D-097E3CB950C7}">
      <dgm:prSet phldrT="[Text]"/>
      <dgm:spPr/>
      <dgm:t>
        <a:bodyPr/>
        <a:lstStyle/>
        <a:p>
          <a:r>
            <a:rPr lang="fa-IR" dirty="0" smtClean="0">
              <a:solidFill>
                <a:schemeClr val="bg2">
                  <a:lumMod val="50000"/>
                </a:schemeClr>
              </a:solidFill>
            </a:rPr>
            <a:t>ارزيابي و پايش</a:t>
          </a:r>
          <a:endParaRPr lang="en-US" dirty="0">
            <a:solidFill>
              <a:schemeClr val="bg2">
                <a:lumMod val="50000"/>
              </a:schemeClr>
            </a:solidFill>
          </a:endParaRPr>
        </a:p>
      </dgm:t>
    </dgm:pt>
    <dgm:pt modelId="{9B652FE2-F3FC-44CD-81AE-3DD7AC1ED6A9}" type="parTrans" cxnId="{DCA71437-2D7B-4D5C-B385-51393570C26F}">
      <dgm:prSet/>
      <dgm:spPr/>
      <dgm:t>
        <a:bodyPr/>
        <a:lstStyle/>
        <a:p>
          <a:endParaRPr lang="en-US"/>
        </a:p>
      </dgm:t>
    </dgm:pt>
    <dgm:pt modelId="{D9A0F422-79FF-4E42-82F8-6994C97E2BC6}" type="sibTrans" cxnId="{DCA71437-2D7B-4D5C-B385-51393570C26F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E2F756E-7D2F-4090-8A23-8B4EF6C536A5}" type="pres">
      <dgm:prSet presAssocID="{9D586920-ABC1-4438-9A9D-097E3CB950C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01A8B8-C636-45A7-B3AE-939DBB3EF76A}" type="pres">
      <dgm:prSet presAssocID="{9D586920-ABC1-4438-9A9D-097E3CB950C7}" presName="spNode" presStyleCnt="0"/>
      <dgm:spPr/>
    </dgm:pt>
    <dgm:pt modelId="{B68A89F4-AFAC-4125-B148-1D9953939FFD}" type="pres">
      <dgm:prSet presAssocID="{D9A0F422-79FF-4E42-82F8-6994C97E2BC6}" presName="sibTrans" presStyleLbl="sibTrans1D1" presStyleIdx="0" presStyleCnt="5"/>
      <dgm:spPr/>
    </dgm:pt>
    <dgm:pt modelId="{A20BD8E5-3FD6-4FA7-9793-6CC28DEE7A8C}" type="pres">
      <dgm:prSet presAssocID="{3F5C447D-52EB-4661-B2D6-8010D0DA6969}" presName="node" presStyleLbl="node1" presStyleIdx="1" presStyleCnt="5">
        <dgm:presLayoutVars>
          <dgm:bulletEnabled val="1"/>
        </dgm:presLayoutVars>
      </dgm:prSet>
      <dgm:spPr/>
    </dgm:pt>
    <dgm:pt modelId="{002899B5-F997-45C4-B5C2-DD4162320AA4}" type="pres">
      <dgm:prSet presAssocID="{3F5C447D-52EB-4661-B2D6-8010D0DA6969}" presName="spNode" presStyleCnt="0"/>
      <dgm:spPr/>
    </dgm:pt>
    <dgm:pt modelId="{96E3DD80-2728-48E7-B05A-AE2166B7D5EC}" type="pres">
      <dgm:prSet presAssocID="{00A27801-9C82-4B6C-9E9C-AF07A46A0FA0}" presName="sibTrans" presStyleLbl="sibTrans1D1" presStyleIdx="1" presStyleCnt="5"/>
      <dgm:spPr/>
    </dgm:pt>
    <dgm:pt modelId="{6685CC8F-2F32-437E-B098-609A0311A258}" type="pres">
      <dgm:prSet presAssocID="{33F27139-BF43-4876-9532-395DDFD6ED6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7CF31-92FE-460E-952B-8975BDE6993B}" type="pres">
      <dgm:prSet presAssocID="{33F27139-BF43-4876-9532-395DDFD6ED66}" presName="spNode" presStyleCnt="0"/>
      <dgm:spPr/>
    </dgm:pt>
    <dgm:pt modelId="{9E27E6D4-947C-40D6-B1C1-2A3B6CDFBDD5}" type="pres">
      <dgm:prSet presAssocID="{249D1E91-097E-44F5-B28C-E966510CA1AB}" presName="sibTrans" presStyleLbl="sibTrans1D1" presStyleIdx="2" presStyleCnt="5"/>
      <dgm:spPr/>
    </dgm:pt>
    <dgm:pt modelId="{4C6ECCD4-E03C-47F5-A099-703D736676FC}" type="pres">
      <dgm:prSet presAssocID="{34AA14E5-6FE0-4054-9ACB-2A148FADC88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567AF-8738-4925-BCF6-281F873F9D13}" type="pres">
      <dgm:prSet presAssocID="{34AA14E5-6FE0-4054-9ACB-2A148FADC88F}" presName="spNode" presStyleCnt="0"/>
      <dgm:spPr/>
    </dgm:pt>
    <dgm:pt modelId="{B60DEE7E-9C5F-4D8E-A106-CC95E1E4879E}" type="pres">
      <dgm:prSet presAssocID="{F5855B85-CE51-4224-8D0D-8DD4796C8F4F}" presName="sibTrans" presStyleLbl="sibTrans1D1" presStyleIdx="3" presStyleCnt="5"/>
      <dgm:spPr/>
    </dgm:pt>
    <dgm:pt modelId="{95C0336F-FD94-4A4C-A162-4A87355F8234}" type="pres">
      <dgm:prSet presAssocID="{6732ED3B-5DB2-4226-8B6C-C01849E51BA4}" presName="node" presStyleLbl="node1" presStyleIdx="4" presStyleCnt="5">
        <dgm:presLayoutVars>
          <dgm:bulletEnabled val="1"/>
        </dgm:presLayoutVars>
      </dgm:prSet>
      <dgm:spPr/>
    </dgm:pt>
    <dgm:pt modelId="{44B13E8B-8203-4C80-BB6D-6D047D416B15}" type="pres">
      <dgm:prSet presAssocID="{6732ED3B-5DB2-4226-8B6C-C01849E51BA4}" presName="spNode" presStyleCnt="0"/>
      <dgm:spPr/>
    </dgm:pt>
    <dgm:pt modelId="{969115F0-590D-44EA-972A-08192B387C82}" type="pres">
      <dgm:prSet presAssocID="{3B97EACD-F8CB-432F-865A-92EB7DE81554}" presName="sibTrans" presStyleLbl="sibTrans1D1" presStyleIdx="4" presStyleCnt="5"/>
      <dgm:spPr/>
    </dgm:pt>
  </dgm:ptLst>
  <dgm:cxnLst>
    <dgm:cxn modelId="{EC6A19CE-87DB-4B23-9C5A-839592E1A8C3}" srcId="{E79C0855-5636-4B15-8083-C48994CB3804}" destId="{33F27139-BF43-4876-9532-395DDFD6ED66}" srcOrd="2" destOrd="0" parTransId="{D7C2FCC2-B3C8-4BB2-994F-3AA96AC0457A}" sibTransId="{249D1E91-097E-44F5-B28C-E966510CA1AB}"/>
    <dgm:cxn modelId="{EC57DAD1-981B-49BE-84EF-17EB133789A9}" type="presOf" srcId="{3F5C447D-52EB-4661-B2D6-8010D0DA6969}" destId="{A20BD8E5-3FD6-4FA7-9793-6CC28DEE7A8C}" srcOrd="0" destOrd="0" presId="urn:microsoft.com/office/officeart/2005/8/layout/cycle5"/>
    <dgm:cxn modelId="{1F5331C6-6FD8-4AA2-B75F-ED353E478963}" type="presOf" srcId="{9D586920-ABC1-4438-9A9D-097E3CB950C7}" destId="{AE2F756E-7D2F-4090-8A23-8B4EF6C536A5}" srcOrd="0" destOrd="0" presId="urn:microsoft.com/office/officeart/2005/8/layout/cycle5"/>
    <dgm:cxn modelId="{88D7E46A-AF33-461A-86C6-7E1860D06945}" type="presOf" srcId="{6732ED3B-5DB2-4226-8B6C-C01849E51BA4}" destId="{95C0336F-FD94-4A4C-A162-4A87355F8234}" srcOrd="0" destOrd="0" presId="urn:microsoft.com/office/officeart/2005/8/layout/cycle5"/>
    <dgm:cxn modelId="{DCA71437-2D7B-4D5C-B385-51393570C26F}" srcId="{E79C0855-5636-4B15-8083-C48994CB3804}" destId="{9D586920-ABC1-4438-9A9D-097E3CB950C7}" srcOrd="0" destOrd="0" parTransId="{9B652FE2-F3FC-44CD-81AE-3DD7AC1ED6A9}" sibTransId="{D9A0F422-79FF-4E42-82F8-6994C97E2BC6}"/>
    <dgm:cxn modelId="{67A81F8C-7325-41A4-B017-863827E3DD37}" srcId="{E79C0855-5636-4B15-8083-C48994CB3804}" destId="{3F5C447D-52EB-4661-B2D6-8010D0DA6969}" srcOrd="1" destOrd="0" parTransId="{09A309F9-D946-4D34-B904-ADBC851A96FE}" sibTransId="{00A27801-9C82-4B6C-9E9C-AF07A46A0FA0}"/>
    <dgm:cxn modelId="{F413432D-BB65-4BF5-A39E-DA88C3B997ED}" type="presOf" srcId="{D9A0F422-79FF-4E42-82F8-6994C97E2BC6}" destId="{B68A89F4-AFAC-4125-B148-1D9953939FFD}" srcOrd="0" destOrd="0" presId="urn:microsoft.com/office/officeart/2005/8/layout/cycle5"/>
    <dgm:cxn modelId="{51D2CF0A-97D8-4577-B73F-D6E14CC7AF1F}" srcId="{E79C0855-5636-4B15-8083-C48994CB3804}" destId="{34AA14E5-6FE0-4054-9ACB-2A148FADC88F}" srcOrd="3" destOrd="0" parTransId="{B67BA946-86C7-41F1-8CD9-2A12E2998824}" sibTransId="{F5855B85-CE51-4224-8D0D-8DD4796C8F4F}"/>
    <dgm:cxn modelId="{AA31B69E-A5B3-4E61-8179-D3AD9A5A5C45}" type="presOf" srcId="{33F27139-BF43-4876-9532-395DDFD6ED66}" destId="{6685CC8F-2F32-437E-B098-609A0311A258}" srcOrd="0" destOrd="0" presId="urn:microsoft.com/office/officeart/2005/8/layout/cycle5"/>
    <dgm:cxn modelId="{8044E935-5585-40D9-874B-500D9DE304DB}" type="presOf" srcId="{F5855B85-CE51-4224-8D0D-8DD4796C8F4F}" destId="{B60DEE7E-9C5F-4D8E-A106-CC95E1E4879E}" srcOrd="0" destOrd="0" presId="urn:microsoft.com/office/officeart/2005/8/layout/cycle5"/>
    <dgm:cxn modelId="{3A596E8E-C934-4F8C-84B9-5FC7E08200E4}" srcId="{E79C0855-5636-4B15-8083-C48994CB3804}" destId="{6732ED3B-5DB2-4226-8B6C-C01849E51BA4}" srcOrd="4" destOrd="0" parTransId="{E81CCEA5-1FCD-4E2D-AA4A-9FA8C21A587E}" sibTransId="{3B97EACD-F8CB-432F-865A-92EB7DE81554}"/>
    <dgm:cxn modelId="{2D7EA557-F29A-44CF-8079-4F929F312CE5}" type="presOf" srcId="{249D1E91-097E-44F5-B28C-E966510CA1AB}" destId="{9E27E6D4-947C-40D6-B1C1-2A3B6CDFBDD5}" srcOrd="0" destOrd="0" presId="urn:microsoft.com/office/officeart/2005/8/layout/cycle5"/>
    <dgm:cxn modelId="{9C066B31-B7E8-4679-BA2A-6E3168AAD287}" type="presOf" srcId="{00A27801-9C82-4B6C-9E9C-AF07A46A0FA0}" destId="{96E3DD80-2728-48E7-B05A-AE2166B7D5EC}" srcOrd="0" destOrd="0" presId="urn:microsoft.com/office/officeart/2005/8/layout/cycle5"/>
    <dgm:cxn modelId="{CD8B0607-1DB0-4C43-B4C1-631A73A5F2A4}" type="presOf" srcId="{E79C0855-5636-4B15-8083-C48994CB3804}" destId="{4EABFFAC-09CB-4E64-87B3-E6326E24050D}" srcOrd="0" destOrd="0" presId="urn:microsoft.com/office/officeart/2005/8/layout/cycle5"/>
    <dgm:cxn modelId="{70244E72-51EF-48E5-93EF-0E9EA55D0CEE}" type="presOf" srcId="{34AA14E5-6FE0-4054-9ACB-2A148FADC88F}" destId="{4C6ECCD4-E03C-47F5-A099-703D736676FC}" srcOrd="0" destOrd="0" presId="urn:microsoft.com/office/officeart/2005/8/layout/cycle5"/>
    <dgm:cxn modelId="{636AB161-ACAE-4B7E-8252-701215A30CCC}" type="presOf" srcId="{3B97EACD-F8CB-432F-865A-92EB7DE81554}" destId="{969115F0-590D-44EA-972A-08192B387C82}" srcOrd="0" destOrd="0" presId="urn:microsoft.com/office/officeart/2005/8/layout/cycle5"/>
    <dgm:cxn modelId="{5326E21A-6944-4681-99AA-ABC05884288C}" type="presParOf" srcId="{4EABFFAC-09CB-4E64-87B3-E6326E24050D}" destId="{AE2F756E-7D2F-4090-8A23-8B4EF6C536A5}" srcOrd="0" destOrd="0" presId="urn:microsoft.com/office/officeart/2005/8/layout/cycle5"/>
    <dgm:cxn modelId="{EF2CE6A9-721C-4CA5-A7EF-76B3D608BF8E}" type="presParOf" srcId="{4EABFFAC-09CB-4E64-87B3-E6326E24050D}" destId="{5601A8B8-C636-45A7-B3AE-939DBB3EF76A}" srcOrd="1" destOrd="0" presId="urn:microsoft.com/office/officeart/2005/8/layout/cycle5"/>
    <dgm:cxn modelId="{DF862C0E-1982-48FA-82D5-B124D0A4FB67}" type="presParOf" srcId="{4EABFFAC-09CB-4E64-87B3-E6326E24050D}" destId="{B68A89F4-AFAC-4125-B148-1D9953939FFD}" srcOrd="2" destOrd="0" presId="urn:microsoft.com/office/officeart/2005/8/layout/cycle5"/>
    <dgm:cxn modelId="{378195AB-821F-4175-85EB-AD63463300B4}" type="presParOf" srcId="{4EABFFAC-09CB-4E64-87B3-E6326E24050D}" destId="{A20BD8E5-3FD6-4FA7-9793-6CC28DEE7A8C}" srcOrd="3" destOrd="0" presId="urn:microsoft.com/office/officeart/2005/8/layout/cycle5"/>
    <dgm:cxn modelId="{515BD3C2-E6F8-4324-A584-FCA671006AAD}" type="presParOf" srcId="{4EABFFAC-09CB-4E64-87B3-E6326E24050D}" destId="{002899B5-F997-45C4-B5C2-DD4162320AA4}" srcOrd="4" destOrd="0" presId="urn:microsoft.com/office/officeart/2005/8/layout/cycle5"/>
    <dgm:cxn modelId="{90F3A743-F5AD-4842-8BFD-8D5F86D9B78E}" type="presParOf" srcId="{4EABFFAC-09CB-4E64-87B3-E6326E24050D}" destId="{96E3DD80-2728-48E7-B05A-AE2166B7D5EC}" srcOrd="5" destOrd="0" presId="urn:microsoft.com/office/officeart/2005/8/layout/cycle5"/>
    <dgm:cxn modelId="{5C73E8F6-D491-4624-95E9-AF2E4BE33113}" type="presParOf" srcId="{4EABFFAC-09CB-4E64-87B3-E6326E24050D}" destId="{6685CC8F-2F32-437E-B098-609A0311A258}" srcOrd="6" destOrd="0" presId="urn:microsoft.com/office/officeart/2005/8/layout/cycle5"/>
    <dgm:cxn modelId="{B8306819-E8F9-4562-8726-032CD3F8F2EA}" type="presParOf" srcId="{4EABFFAC-09CB-4E64-87B3-E6326E24050D}" destId="{7E77CF31-92FE-460E-952B-8975BDE6993B}" srcOrd="7" destOrd="0" presId="urn:microsoft.com/office/officeart/2005/8/layout/cycle5"/>
    <dgm:cxn modelId="{0B0A7951-CA6A-481D-94F2-B04334A04B9F}" type="presParOf" srcId="{4EABFFAC-09CB-4E64-87B3-E6326E24050D}" destId="{9E27E6D4-947C-40D6-B1C1-2A3B6CDFBDD5}" srcOrd="8" destOrd="0" presId="urn:microsoft.com/office/officeart/2005/8/layout/cycle5"/>
    <dgm:cxn modelId="{403A59C8-758F-4F9A-AA3F-B3A90E88B3BC}" type="presParOf" srcId="{4EABFFAC-09CB-4E64-87B3-E6326E24050D}" destId="{4C6ECCD4-E03C-47F5-A099-703D736676FC}" srcOrd="9" destOrd="0" presId="urn:microsoft.com/office/officeart/2005/8/layout/cycle5"/>
    <dgm:cxn modelId="{3A5DFE48-C4E1-4935-BF7E-AA18FF3C20D5}" type="presParOf" srcId="{4EABFFAC-09CB-4E64-87B3-E6326E24050D}" destId="{30C567AF-8738-4925-BCF6-281F873F9D13}" srcOrd="10" destOrd="0" presId="urn:microsoft.com/office/officeart/2005/8/layout/cycle5"/>
    <dgm:cxn modelId="{D54AA0CE-C493-4895-B01A-59A4C96C7EC8}" type="presParOf" srcId="{4EABFFAC-09CB-4E64-87B3-E6326E24050D}" destId="{B60DEE7E-9C5F-4D8E-A106-CC95E1E4879E}" srcOrd="11" destOrd="0" presId="urn:microsoft.com/office/officeart/2005/8/layout/cycle5"/>
    <dgm:cxn modelId="{6EC42906-0D73-46A0-A8CC-A11BDDE0F0C0}" type="presParOf" srcId="{4EABFFAC-09CB-4E64-87B3-E6326E24050D}" destId="{95C0336F-FD94-4A4C-A162-4A87355F8234}" srcOrd="12" destOrd="0" presId="urn:microsoft.com/office/officeart/2005/8/layout/cycle5"/>
    <dgm:cxn modelId="{70DB9A19-5263-422D-A835-213EADF44A5F}" type="presParOf" srcId="{4EABFFAC-09CB-4E64-87B3-E6326E24050D}" destId="{44B13E8B-8203-4C80-BB6D-6D047D416B15}" srcOrd="13" destOrd="0" presId="urn:microsoft.com/office/officeart/2005/8/layout/cycle5"/>
    <dgm:cxn modelId="{B494E7E1-155B-44F7-B405-EC1884B208A3}" type="presParOf" srcId="{4EABFFAC-09CB-4E64-87B3-E6326E24050D}" destId="{969115F0-590D-44EA-972A-08192B387C82}" srcOrd="14" destOrd="0" presId="urn:microsoft.com/office/officeart/2005/8/layout/cycle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شناخت مشكل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1">
        <dgm:presLayoutVars>
          <dgm:bulletEnabled val="1"/>
        </dgm:presLayoutVars>
      </dgm:prSet>
      <dgm:spPr/>
    </dgm:pt>
  </dgm:ptLst>
  <dgm:cxnLst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37073BC2-41C8-4FE2-A1E4-4FA040167B51}" type="presOf" srcId="{3F5C447D-52EB-4661-B2D6-8010D0DA6969}" destId="{A20BD8E5-3FD6-4FA7-9793-6CC28DEE7A8C}" srcOrd="0" destOrd="0" presId="urn:microsoft.com/office/officeart/2005/8/layout/cycle5"/>
    <dgm:cxn modelId="{4F646081-A3D6-4CFA-85FB-3E1D84DC9E16}" type="presOf" srcId="{E79C0855-5636-4B15-8083-C48994CB3804}" destId="{4EABFFAC-09CB-4E64-87B3-E6326E24050D}" srcOrd="0" destOrd="0" presId="urn:microsoft.com/office/officeart/2005/8/layout/cycle5"/>
    <dgm:cxn modelId="{411106BB-A110-4908-BA89-D989A2535615}" type="presParOf" srcId="{4EABFFAC-09CB-4E64-87B3-E6326E24050D}" destId="{A20BD8E5-3FD6-4FA7-9793-6CC28DEE7A8C}" srcOrd="0" destOrd="0" presId="urn:microsoft.com/office/officeart/2005/8/layout/cycle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يافتن مستندات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1">
        <dgm:presLayoutVars>
          <dgm:bulletEnabled val="1"/>
        </dgm:presLayoutVars>
      </dgm:prSet>
      <dgm:spPr/>
    </dgm:pt>
  </dgm:ptLst>
  <dgm:cxnLst>
    <dgm:cxn modelId="{5EB510E0-C8E6-4B47-9E2B-169791962538}" type="presOf" srcId="{3F5C447D-52EB-4661-B2D6-8010D0DA6969}" destId="{A20BD8E5-3FD6-4FA7-9793-6CC28DEE7A8C}" srcOrd="0" destOrd="0" presId="urn:microsoft.com/office/officeart/2005/8/layout/cycle5"/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18294E9B-9991-431E-B08A-851C85227068}" type="presOf" srcId="{E79C0855-5636-4B15-8083-C48994CB3804}" destId="{4EABFFAC-09CB-4E64-87B3-E6326E24050D}" srcOrd="0" destOrd="0" presId="urn:microsoft.com/office/officeart/2005/8/layout/cycle5"/>
    <dgm:cxn modelId="{18321448-DAFC-4EA4-B234-5B570ED958BD}" type="presParOf" srcId="{4EABFFAC-09CB-4E64-87B3-E6326E24050D}" destId="{A20BD8E5-3FD6-4FA7-9793-6CC28DEE7A8C}" srcOrd="0" destOrd="0" presId="urn:microsoft.com/office/officeart/2005/8/layout/cycle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تنظيم برنامه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1">
        <dgm:presLayoutVars>
          <dgm:bulletEnabled val="1"/>
        </dgm:presLayoutVars>
      </dgm:prSet>
      <dgm:spPr/>
    </dgm:pt>
  </dgm:ptLst>
  <dgm:cxnLst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F98034AE-5067-4BCF-B518-445423BECF5A}" type="presOf" srcId="{3F5C447D-52EB-4661-B2D6-8010D0DA6969}" destId="{A20BD8E5-3FD6-4FA7-9793-6CC28DEE7A8C}" srcOrd="0" destOrd="0" presId="urn:microsoft.com/office/officeart/2005/8/layout/cycle5"/>
    <dgm:cxn modelId="{F1F79B2C-62F3-4F1B-B999-D8B31FCA42FD}" type="presOf" srcId="{E79C0855-5636-4B15-8083-C48994CB3804}" destId="{4EABFFAC-09CB-4E64-87B3-E6326E24050D}" srcOrd="0" destOrd="0" presId="urn:microsoft.com/office/officeart/2005/8/layout/cycle5"/>
    <dgm:cxn modelId="{3380BB7D-C982-4589-8659-4533AAAED66B}" type="presParOf" srcId="{4EABFFAC-09CB-4E64-87B3-E6326E24050D}" destId="{A20BD8E5-3FD6-4FA7-9793-6CC28DEE7A8C}" srcOrd="0" destOrd="0" presId="urn:microsoft.com/office/officeart/2005/8/layout/cycle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اجراي برنامه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1">
        <dgm:presLayoutVars>
          <dgm:bulletEnabled val="1"/>
        </dgm:presLayoutVars>
      </dgm:prSet>
      <dgm:spPr/>
    </dgm:pt>
  </dgm:ptLst>
  <dgm:cxnLst>
    <dgm:cxn modelId="{B2D87BC9-12C1-464E-AB22-FF6405AE67F6}" type="presOf" srcId="{3F5C447D-52EB-4661-B2D6-8010D0DA6969}" destId="{A20BD8E5-3FD6-4FA7-9793-6CC28DEE7A8C}" srcOrd="0" destOrd="0" presId="urn:microsoft.com/office/officeart/2005/8/layout/cycle5"/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76BB17EE-FC96-4724-AA15-F8047FCE3BD8}" type="presOf" srcId="{E79C0855-5636-4B15-8083-C48994CB3804}" destId="{4EABFFAC-09CB-4E64-87B3-E6326E24050D}" srcOrd="0" destOrd="0" presId="urn:microsoft.com/office/officeart/2005/8/layout/cycle5"/>
    <dgm:cxn modelId="{5414DC45-8D1D-4E43-86D1-0F857660C718}" type="presParOf" srcId="{4EABFFAC-09CB-4E64-87B3-E6326E24050D}" destId="{A20BD8E5-3FD6-4FA7-9793-6CC28DEE7A8C}" srcOrd="0" destOrd="0" presId="urn:microsoft.com/office/officeart/2005/8/layout/cycle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/>
            <a:t>پايش و ارزيابي</a:t>
          </a:r>
          <a:endParaRPr lang="en-US" dirty="0"/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AC720F52-BFF5-49D7-B4C3-38A0B70BB279}" type="presOf" srcId="{E79C0855-5636-4B15-8083-C48994CB3804}" destId="{4EABFFAC-09CB-4E64-87B3-E6326E24050D}" srcOrd="0" destOrd="0" presId="urn:microsoft.com/office/officeart/2005/8/layout/cycle5"/>
    <dgm:cxn modelId="{73CF2132-37A2-4AA2-9C85-BDE66B9922D5}" type="presOf" srcId="{3F5C447D-52EB-4661-B2D6-8010D0DA6969}" destId="{A20BD8E5-3FD6-4FA7-9793-6CC28DEE7A8C}" srcOrd="0" destOrd="0" presId="urn:microsoft.com/office/officeart/2005/8/layout/cycle5"/>
    <dgm:cxn modelId="{4FE70F0A-F15D-41CF-9B6A-A4FD40D160D1}" type="presParOf" srcId="{4EABFFAC-09CB-4E64-87B3-E6326E24050D}" destId="{A20BD8E5-3FD6-4FA7-9793-6CC28DEE7A8C}" srcOrd="0" destOrd="0" presId="urn:microsoft.com/office/officeart/2005/8/layout/cycle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5C447D-52EB-4661-B2D6-8010D0DA6969}">
      <dgm:prSet phldrT="[Text]"/>
      <dgm:spPr/>
      <dgm:t>
        <a:bodyPr/>
        <a:lstStyle/>
        <a:p>
          <a:r>
            <a:rPr lang="fa-IR" dirty="0" smtClean="0">
              <a:solidFill>
                <a:schemeClr val="bg2">
                  <a:lumMod val="50000"/>
                </a:schemeClr>
              </a:solidFill>
            </a:rPr>
            <a:t>شناخت مشكل</a:t>
          </a:r>
          <a:endParaRPr lang="en-US" dirty="0">
            <a:solidFill>
              <a:schemeClr val="bg2">
                <a:lumMod val="50000"/>
              </a:schemeClr>
            </a:solidFill>
          </a:endParaRPr>
        </a:p>
      </dgm:t>
    </dgm:pt>
    <dgm:pt modelId="{09A309F9-D946-4D34-B904-ADBC851A96FE}" type="parTrans" cxnId="{67A81F8C-7325-41A4-B017-863827E3DD37}">
      <dgm:prSet/>
      <dgm:spPr/>
      <dgm:t>
        <a:bodyPr/>
        <a:lstStyle/>
        <a:p>
          <a:endParaRPr lang="en-US"/>
        </a:p>
      </dgm:t>
    </dgm:pt>
    <dgm:pt modelId="{00A27801-9C82-4B6C-9E9C-AF07A46A0FA0}" type="sibTrans" cxnId="{67A81F8C-7325-41A4-B017-863827E3DD37}">
      <dgm:prSet/>
      <dgm:spPr/>
      <dgm:t>
        <a:bodyPr/>
        <a:lstStyle/>
        <a:p>
          <a:endParaRPr lang="en-US"/>
        </a:p>
      </dgm:t>
    </dgm:pt>
    <dgm:pt modelId="{34AA14E5-6FE0-4054-9ACB-2A148FADC88F}">
      <dgm:prSet phldrT="[Text]"/>
      <dgm:spPr/>
      <dgm:t>
        <a:bodyPr/>
        <a:lstStyle/>
        <a:p>
          <a:r>
            <a:rPr lang="fa-IR" dirty="0" smtClean="0"/>
            <a:t>تنظيم برنامه</a:t>
          </a:r>
          <a:endParaRPr lang="en-US" dirty="0"/>
        </a:p>
      </dgm:t>
    </dgm:pt>
    <dgm:pt modelId="{B67BA946-86C7-41F1-8CD9-2A12E2998824}" type="parTrans" cxnId="{51D2CF0A-97D8-4577-B73F-D6E14CC7AF1F}">
      <dgm:prSet/>
      <dgm:spPr/>
      <dgm:t>
        <a:bodyPr/>
        <a:lstStyle/>
        <a:p>
          <a:endParaRPr lang="en-US"/>
        </a:p>
      </dgm:t>
    </dgm:pt>
    <dgm:pt modelId="{F5855B85-CE51-4224-8D0D-8DD4796C8F4F}" type="sibTrans" cxnId="{51D2CF0A-97D8-4577-B73F-D6E14CC7AF1F}">
      <dgm:prSet/>
      <dgm:spPr/>
      <dgm:t>
        <a:bodyPr/>
        <a:lstStyle/>
        <a:p>
          <a:endParaRPr lang="en-US"/>
        </a:p>
      </dgm:t>
    </dgm:pt>
    <dgm:pt modelId="{6732ED3B-5DB2-4226-8B6C-C01849E51BA4}">
      <dgm:prSet phldrT="[Text]"/>
      <dgm:spPr/>
      <dgm:t>
        <a:bodyPr/>
        <a:lstStyle/>
        <a:p>
          <a:r>
            <a:rPr lang="fa-IR" dirty="0" smtClean="0"/>
            <a:t>اجرا نمودن برنامه</a:t>
          </a:r>
          <a:endParaRPr lang="en-US" dirty="0"/>
        </a:p>
      </dgm:t>
    </dgm:pt>
    <dgm:pt modelId="{E81CCEA5-1FCD-4E2D-AA4A-9FA8C21A587E}" type="parTrans" cxnId="{3A596E8E-C934-4F8C-84B9-5FC7E08200E4}">
      <dgm:prSet/>
      <dgm:spPr/>
      <dgm:t>
        <a:bodyPr/>
        <a:lstStyle/>
        <a:p>
          <a:endParaRPr lang="en-US"/>
        </a:p>
      </dgm:t>
    </dgm:pt>
    <dgm:pt modelId="{3B97EACD-F8CB-432F-865A-92EB7DE81554}" type="sibTrans" cxnId="{3A596E8E-C934-4F8C-84B9-5FC7E08200E4}">
      <dgm:prSet/>
      <dgm:spPr/>
      <dgm:t>
        <a:bodyPr/>
        <a:lstStyle/>
        <a:p>
          <a:endParaRPr lang="en-US"/>
        </a:p>
      </dgm:t>
    </dgm:pt>
    <dgm:pt modelId="{E5A1CC2E-A544-4471-8C93-800F5A8952FB}">
      <dgm:prSet phldrT="[Text]"/>
      <dgm:spPr/>
      <dgm:t>
        <a:bodyPr/>
        <a:lstStyle/>
        <a:p>
          <a:r>
            <a:rPr lang="fa-IR" dirty="0" smtClean="0"/>
            <a:t>ارزيابي و پايش</a:t>
          </a:r>
          <a:endParaRPr lang="en-US" dirty="0"/>
        </a:p>
      </dgm:t>
    </dgm:pt>
    <dgm:pt modelId="{F462579C-D132-467E-9561-453883AD66ED}" type="parTrans" cxnId="{FE120361-186C-4D76-A42C-559B8ECAC739}">
      <dgm:prSet/>
      <dgm:spPr/>
      <dgm:t>
        <a:bodyPr/>
        <a:lstStyle/>
        <a:p>
          <a:endParaRPr lang="en-US"/>
        </a:p>
      </dgm:t>
    </dgm:pt>
    <dgm:pt modelId="{E8ED08BE-94B7-42E0-9CD6-3854618F5CCA}" type="sibTrans" cxnId="{FE120361-186C-4D76-A42C-559B8ECAC739}">
      <dgm:prSet/>
      <dgm:spPr/>
      <dgm:t>
        <a:bodyPr/>
        <a:lstStyle/>
        <a:p>
          <a:endParaRPr lang="en-US"/>
        </a:p>
      </dgm:t>
    </dgm:pt>
    <dgm:pt modelId="{33F27139-BF43-4876-9532-395DDFD6ED66}">
      <dgm:prSet phldrT="[Text]"/>
      <dgm:spPr/>
      <dgm:t>
        <a:bodyPr/>
        <a:lstStyle/>
        <a:p>
          <a:r>
            <a:rPr lang="fa-IR" dirty="0" smtClean="0"/>
            <a:t>يافتن مستندات</a:t>
          </a:r>
          <a:endParaRPr lang="en-US" dirty="0"/>
        </a:p>
      </dgm:t>
    </dgm:pt>
    <dgm:pt modelId="{249D1E91-097E-44F5-B28C-E966510CA1AB}" type="sibTrans" cxnId="{EC6A19CE-87DB-4B23-9C5A-839592E1A8C3}">
      <dgm:prSet/>
      <dgm:spPr/>
      <dgm:t>
        <a:bodyPr/>
        <a:lstStyle/>
        <a:p>
          <a:endParaRPr lang="en-US"/>
        </a:p>
      </dgm:t>
    </dgm:pt>
    <dgm:pt modelId="{D7C2FCC2-B3C8-4BB2-994F-3AA96AC0457A}" type="parTrans" cxnId="{EC6A19CE-87DB-4B23-9C5A-839592E1A8C3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A20BD8E5-3FD6-4FA7-9793-6CC28DEE7A8C}" type="pres">
      <dgm:prSet presAssocID="{3F5C447D-52EB-4661-B2D6-8010D0DA6969}" presName="node" presStyleLbl="node1" presStyleIdx="0" presStyleCnt="5">
        <dgm:presLayoutVars>
          <dgm:bulletEnabled val="1"/>
        </dgm:presLayoutVars>
      </dgm:prSet>
      <dgm:spPr/>
    </dgm:pt>
    <dgm:pt modelId="{002899B5-F997-45C4-B5C2-DD4162320AA4}" type="pres">
      <dgm:prSet presAssocID="{3F5C447D-52EB-4661-B2D6-8010D0DA6969}" presName="spNode" presStyleCnt="0"/>
      <dgm:spPr/>
    </dgm:pt>
    <dgm:pt modelId="{96E3DD80-2728-48E7-B05A-AE2166B7D5EC}" type="pres">
      <dgm:prSet presAssocID="{00A27801-9C82-4B6C-9E9C-AF07A46A0FA0}" presName="sibTrans" presStyleLbl="sibTrans1D1" presStyleIdx="0" presStyleCnt="5"/>
      <dgm:spPr/>
    </dgm:pt>
    <dgm:pt modelId="{6685CC8F-2F32-437E-B098-609A0311A258}" type="pres">
      <dgm:prSet presAssocID="{33F27139-BF43-4876-9532-395DDFD6ED6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7CF31-92FE-460E-952B-8975BDE6993B}" type="pres">
      <dgm:prSet presAssocID="{33F27139-BF43-4876-9532-395DDFD6ED66}" presName="spNode" presStyleCnt="0"/>
      <dgm:spPr/>
    </dgm:pt>
    <dgm:pt modelId="{9E27E6D4-947C-40D6-B1C1-2A3B6CDFBDD5}" type="pres">
      <dgm:prSet presAssocID="{249D1E91-097E-44F5-B28C-E966510CA1AB}" presName="sibTrans" presStyleLbl="sibTrans1D1" presStyleIdx="1" presStyleCnt="5"/>
      <dgm:spPr/>
    </dgm:pt>
    <dgm:pt modelId="{4C6ECCD4-E03C-47F5-A099-703D736676FC}" type="pres">
      <dgm:prSet presAssocID="{34AA14E5-6FE0-4054-9ACB-2A148FADC88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567AF-8738-4925-BCF6-281F873F9D13}" type="pres">
      <dgm:prSet presAssocID="{34AA14E5-6FE0-4054-9ACB-2A148FADC88F}" presName="spNode" presStyleCnt="0"/>
      <dgm:spPr/>
    </dgm:pt>
    <dgm:pt modelId="{B60DEE7E-9C5F-4D8E-A106-CC95E1E4879E}" type="pres">
      <dgm:prSet presAssocID="{F5855B85-CE51-4224-8D0D-8DD4796C8F4F}" presName="sibTrans" presStyleLbl="sibTrans1D1" presStyleIdx="2" presStyleCnt="5"/>
      <dgm:spPr/>
    </dgm:pt>
    <dgm:pt modelId="{95C0336F-FD94-4A4C-A162-4A87355F8234}" type="pres">
      <dgm:prSet presAssocID="{6732ED3B-5DB2-4226-8B6C-C01849E51BA4}" presName="node" presStyleLbl="node1" presStyleIdx="3" presStyleCnt="5">
        <dgm:presLayoutVars>
          <dgm:bulletEnabled val="1"/>
        </dgm:presLayoutVars>
      </dgm:prSet>
      <dgm:spPr/>
    </dgm:pt>
    <dgm:pt modelId="{44B13E8B-8203-4C80-BB6D-6D047D416B15}" type="pres">
      <dgm:prSet presAssocID="{6732ED3B-5DB2-4226-8B6C-C01849E51BA4}" presName="spNode" presStyleCnt="0"/>
      <dgm:spPr/>
    </dgm:pt>
    <dgm:pt modelId="{969115F0-590D-44EA-972A-08192B387C82}" type="pres">
      <dgm:prSet presAssocID="{3B97EACD-F8CB-432F-865A-92EB7DE81554}" presName="sibTrans" presStyleLbl="sibTrans1D1" presStyleIdx="3" presStyleCnt="5"/>
      <dgm:spPr/>
    </dgm:pt>
    <dgm:pt modelId="{8F9AEFCB-C69E-49AF-8AD3-CCC95D4F44F5}" type="pres">
      <dgm:prSet presAssocID="{E5A1CC2E-A544-4471-8C93-800F5A8952FB}" presName="node" presStyleLbl="node1" presStyleIdx="4" presStyleCnt="5">
        <dgm:presLayoutVars>
          <dgm:bulletEnabled val="1"/>
        </dgm:presLayoutVars>
      </dgm:prSet>
      <dgm:spPr/>
    </dgm:pt>
    <dgm:pt modelId="{2728A40E-73E4-4A98-AC02-0257AC35D520}" type="pres">
      <dgm:prSet presAssocID="{E5A1CC2E-A544-4471-8C93-800F5A8952FB}" presName="spNode" presStyleCnt="0"/>
      <dgm:spPr/>
    </dgm:pt>
    <dgm:pt modelId="{273C82BC-3DE9-401E-B610-0342A626F8F5}" type="pres">
      <dgm:prSet presAssocID="{E8ED08BE-94B7-42E0-9CD6-3854618F5CCA}" presName="sibTrans" presStyleLbl="sibTrans1D1" presStyleIdx="4" presStyleCnt="5"/>
      <dgm:spPr/>
    </dgm:pt>
  </dgm:ptLst>
  <dgm:cxnLst>
    <dgm:cxn modelId="{FE120361-186C-4D76-A42C-559B8ECAC739}" srcId="{E79C0855-5636-4B15-8083-C48994CB3804}" destId="{E5A1CC2E-A544-4471-8C93-800F5A8952FB}" srcOrd="4" destOrd="0" parTransId="{F462579C-D132-467E-9561-453883AD66ED}" sibTransId="{E8ED08BE-94B7-42E0-9CD6-3854618F5CCA}"/>
    <dgm:cxn modelId="{EC6A19CE-87DB-4B23-9C5A-839592E1A8C3}" srcId="{E79C0855-5636-4B15-8083-C48994CB3804}" destId="{33F27139-BF43-4876-9532-395DDFD6ED66}" srcOrd="1" destOrd="0" parTransId="{D7C2FCC2-B3C8-4BB2-994F-3AA96AC0457A}" sibTransId="{249D1E91-097E-44F5-B28C-E966510CA1AB}"/>
    <dgm:cxn modelId="{6313595D-F4E1-4175-BAE3-A5E0A395D91D}" type="presOf" srcId="{00A27801-9C82-4B6C-9E9C-AF07A46A0FA0}" destId="{96E3DD80-2728-48E7-B05A-AE2166B7D5EC}" srcOrd="0" destOrd="0" presId="urn:microsoft.com/office/officeart/2005/8/layout/cycle5"/>
    <dgm:cxn modelId="{6E1AAB3B-40EE-4B64-9F18-B5FE4D41C4AF}" type="presOf" srcId="{34AA14E5-6FE0-4054-9ACB-2A148FADC88F}" destId="{4C6ECCD4-E03C-47F5-A099-703D736676FC}" srcOrd="0" destOrd="0" presId="urn:microsoft.com/office/officeart/2005/8/layout/cycle5"/>
    <dgm:cxn modelId="{A08F8D86-ECC9-48D5-896E-877CFD7F6364}" type="presOf" srcId="{F5855B85-CE51-4224-8D0D-8DD4796C8F4F}" destId="{B60DEE7E-9C5F-4D8E-A106-CC95E1E4879E}" srcOrd="0" destOrd="0" presId="urn:microsoft.com/office/officeart/2005/8/layout/cycle5"/>
    <dgm:cxn modelId="{F9C103A9-C1BD-4954-9BEB-61600B9C6573}" type="presOf" srcId="{E5A1CC2E-A544-4471-8C93-800F5A8952FB}" destId="{8F9AEFCB-C69E-49AF-8AD3-CCC95D4F44F5}" srcOrd="0" destOrd="0" presId="urn:microsoft.com/office/officeart/2005/8/layout/cycle5"/>
    <dgm:cxn modelId="{CF814602-A621-467A-9FE1-E21C4DDB0D67}" type="presOf" srcId="{E79C0855-5636-4B15-8083-C48994CB3804}" destId="{4EABFFAC-09CB-4E64-87B3-E6326E24050D}" srcOrd="0" destOrd="0" presId="urn:microsoft.com/office/officeart/2005/8/layout/cycle5"/>
    <dgm:cxn modelId="{67A81F8C-7325-41A4-B017-863827E3DD37}" srcId="{E79C0855-5636-4B15-8083-C48994CB3804}" destId="{3F5C447D-52EB-4661-B2D6-8010D0DA6969}" srcOrd="0" destOrd="0" parTransId="{09A309F9-D946-4D34-B904-ADBC851A96FE}" sibTransId="{00A27801-9C82-4B6C-9E9C-AF07A46A0FA0}"/>
    <dgm:cxn modelId="{51D2CF0A-97D8-4577-B73F-D6E14CC7AF1F}" srcId="{E79C0855-5636-4B15-8083-C48994CB3804}" destId="{34AA14E5-6FE0-4054-9ACB-2A148FADC88F}" srcOrd="2" destOrd="0" parTransId="{B67BA946-86C7-41F1-8CD9-2A12E2998824}" sibTransId="{F5855B85-CE51-4224-8D0D-8DD4796C8F4F}"/>
    <dgm:cxn modelId="{3A596E8E-C934-4F8C-84B9-5FC7E08200E4}" srcId="{E79C0855-5636-4B15-8083-C48994CB3804}" destId="{6732ED3B-5DB2-4226-8B6C-C01849E51BA4}" srcOrd="3" destOrd="0" parTransId="{E81CCEA5-1FCD-4E2D-AA4A-9FA8C21A587E}" sibTransId="{3B97EACD-F8CB-432F-865A-92EB7DE81554}"/>
    <dgm:cxn modelId="{6A8BD7B9-457B-47C7-9CF8-A7C3129D0351}" type="presOf" srcId="{6732ED3B-5DB2-4226-8B6C-C01849E51BA4}" destId="{95C0336F-FD94-4A4C-A162-4A87355F8234}" srcOrd="0" destOrd="0" presId="urn:microsoft.com/office/officeart/2005/8/layout/cycle5"/>
    <dgm:cxn modelId="{EB83ABC4-A119-4559-B4AB-D8EE4A4CCB51}" type="presOf" srcId="{249D1E91-097E-44F5-B28C-E966510CA1AB}" destId="{9E27E6D4-947C-40D6-B1C1-2A3B6CDFBDD5}" srcOrd="0" destOrd="0" presId="urn:microsoft.com/office/officeart/2005/8/layout/cycle5"/>
    <dgm:cxn modelId="{67C3B20D-9B9F-4EA2-85DE-23C3018843A6}" type="presOf" srcId="{3B97EACD-F8CB-432F-865A-92EB7DE81554}" destId="{969115F0-590D-44EA-972A-08192B387C82}" srcOrd="0" destOrd="0" presId="urn:microsoft.com/office/officeart/2005/8/layout/cycle5"/>
    <dgm:cxn modelId="{C9CB97F1-160F-45D3-8C14-0D032E92DADE}" type="presOf" srcId="{3F5C447D-52EB-4661-B2D6-8010D0DA6969}" destId="{A20BD8E5-3FD6-4FA7-9793-6CC28DEE7A8C}" srcOrd="0" destOrd="0" presId="urn:microsoft.com/office/officeart/2005/8/layout/cycle5"/>
    <dgm:cxn modelId="{347A5098-5F35-4130-9153-5DBB2256F28A}" type="presOf" srcId="{E8ED08BE-94B7-42E0-9CD6-3854618F5CCA}" destId="{273C82BC-3DE9-401E-B610-0342A626F8F5}" srcOrd="0" destOrd="0" presId="urn:microsoft.com/office/officeart/2005/8/layout/cycle5"/>
    <dgm:cxn modelId="{97177543-3434-4084-A503-0F990B953B17}" type="presOf" srcId="{33F27139-BF43-4876-9532-395DDFD6ED66}" destId="{6685CC8F-2F32-437E-B098-609A0311A258}" srcOrd="0" destOrd="0" presId="urn:microsoft.com/office/officeart/2005/8/layout/cycle5"/>
    <dgm:cxn modelId="{57E80211-73DF-48CF-8CEE-87A5D18184FC}" type="presParOf" srcId="{4EABFFAC-09CB-4E64-87B3-E6326E24050D}" destId="{A20BD8E5-3FD6-4FA7-9793-6CC28DEE7A8C}" srcOrd="0" destOrd="0" presId="urn:microsoft.com/office/officeart/2005/8/layout/cycle5"/>
    <dgm:cxn modelId="{D1981E12-1B80-43FC-8C62-F004B88B28BB}" type="presParOf" srcId="{4EABFFAC-09CB-4E64-87B3-E6326E24050D}" destId="{002899B5-F997-45C4-B5C2-DD4162320AA4}" srcOrd="1" destOrd="0" presId="urn:microsoft.com/office/officeart/2005/8/layout/cycle5"/>
    <dgm:cxn modelId="{2B895D55-762A-4C62-A6D6-1CCBA9C05F0A}" type="presParOf" srcId="{4EABFFAC-09CB-4E64-87B3-E6326E24050D}" destId="{96E3DD80-2728-48E7-B05A-AE2166B7D5EC}" srcOrd="2" destOrd="0" presId="urn:microsoft.com/office/officeart/2005/8/layout/cycle5"/>
    <dgm:cxn modelId="{454971BF-0BB5-48C6-A8B5-B88C7801CF34}" type="presParOf" srcId="{4EABFFAC-09CB-4E64-87B3-E6326E24050D}" destId="{6685CC8F-2F32-437E-B098-609A0311A258}" srcOrd="3" destOrd="0" presId="urn:microsoft.com/office/officeart/2005/8/layout/cycle5"/>
    <dgm:cxn modelId="{648DEABB-D124-4CB7-BE63-70FAF7CD9D17}" type="presParOf" srcId="{4EABFFAC-09CB-4E64-87B3-E6326E24050D}" destId="{7E77CF31-92FE-460E-952B-8975BDE6993B}" srcOrd="4" destOrd="0" presId="urn:microsoft.com/office/officeart/2005/8/layout/cycle5"/>
    <dgm:cxn modelId="{00A6432B-3B57-4358-B919-BE24A33DACE2}" type="presParOf" srcId="{4EABFFAC-09CB-4E64-87B3-E6326E24050D}" destId="{9E27E6D4-947C-40D6-B1C1-2A3B6CDFBDD5}" srcOrd="5" destOrd="0" presId="urn:microsoft.com/office/officeart/2005/8/layout/cycle5"/>
    <dgm:cxn modelId="{8B68B1FD-0792-4281-A718-0E707906EE09}" type="presParOf" srcId="{4EABFFAC-09CB-4E64-87B3-E6326E24050D}" destId="{4C6ECCD4-E03C-47F5-A099-703D736676FC}" srcOrd="6" destOrd="0" presId="urn:microsoft.com/office/officeart/2005/8/layout/cycle5"/>
    <dgm:cxn modelId="{3659784C-ECB5-4BC6-BF20-79DBB5CA3026}" type="presParOf" srcId="{4EABFFAC-09CB-4E64-87B3-E6326E24050D}" destId="{30C567AF-8738-4925-BCF6-281F873F9D13}" srcOrd="7" destOrd="0" presId="urn:microsoft.com/office/officeart/2005/8/layout/cycle5"/>
    <dgm:cxn modelId="{46B83607-2CCA-4B9B-BE0C-B14459855465}" type="presParOf" srcId="{4EABFFAC-09CB-4E64-87B3-E6326E24050D}" destId="{B60DEE7E-9C5F-4D8E-A106-CC95E1E4879E}" srcOrd="8" destOrd="0" presId="urn:microsoft.com/office/officeart/2005/8/layout/cycle5"/>
    <dgm:cxn modelId="{FF2E3262-727F-4B5A-9EA2-33F8403E07C4}" type="presParOf" srcId="{4EABFFAC-09CB-4E64-87B3-E6326E24050D}" destId="{95C0336F-FD94-4A4C-A162-4A87355F8234}" srcOrd="9" destOrd="0" presId="urn:microsoft.com/office/officeart/2005/8/layout/cycle5"/>
    <dgm:cxn modelId="{04484961-1080-4BBB-8F2B-B2A5C2FBAA99}" type="presParOf" srcId="{4EABFFAC-09CB-4E64-87B3-E6326E24050D}" destId="{44B13E8B-8203-4C80-BB6D-6D047D416B15}" srcOrd="10" destOrd="0" presId="urn:microsoft.com/office/officeart/2005/8/layout/cycle5"/>
    <dgm:cxn modelId="{162DBA74-D9B9-4681-AC2F-7739B836A183}" type="presParOf" srcId="{4EABFFAC-09CB-4E64-87B3-E6326E24050D}" destId="{969115F0-590D-44EA-972A-08192B387C82}" srcOrd="11" destOrd="0" presId="urn:microsoft.com/office/officeart/2005/8/layout/cycle5"/>
    <dgm:cxn modelId="{141E63F5-DA93-4D2E-BA82-52F050B4C219}" type="presParOf" srcId="{4EABFFAC-09CB-4E64-87B3-E6326E24050D}" destId="{8F9AEFCB-C69E-49AF-8AD3-CCC95D4F44F5}" srcOrd="12" destOrd="0" presId="urn:microsoft.com/office/officeart/2005/8/layout/cycle5"/>
    <dgm:cxn modelId="{0A6EE21B-30EC-44B8-BF81-D1F8725772F6}" type="presParOf" srcId="{4EABFFAC-09CB-4E64-87B3-E6326E24050D}" destId="{2728A40E-73E4-4A98-AC02-0257AC35D520}" srcOrd="13" destOrd="0" presId="urn:microsoft.com/office/officeart/2005/8/layout/cycle5"/>
    <dgm:cxn modelId="{334600E8-973C-45E1-A93F-B1B84796D360}" type="presParOf" srcId="{4EABFFAC-09CB-4E64-87B3-E6326E24050D}" destId="{273C82BC-3DE9-401E-B610-0342A626F8F5}" srcOrd="14" destOrd="0" presId="urn:microsoft.com/office/officeart/2005/8/layout/cycle5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AA14E5-6FE0-4054-9ACB-2A148FADC88F}">
      <dgm:prSet phldrT="[Text]"/>
      <dgm:spPr/>
      <dgm:t>
        <a:bodyPr/>
        <a:lstStyle/>
        <a:p>
          <a:r>
            <a:rPr lang="fa-IR" dirty="0" smtClean="0"/>
            <a:t>تنظيم برنامه</a:t>
          </a:r>
          <a:endParaRPr lang="en-US" dirty="0"/>
        </a:p>
      </dgm:t>
    </dgm:pt>
    <dgm:pt modelId="{B67BA946-86C7-41F1-8CD9-2A12E2998824}" type="parTrans" cxnId="{51D2CF0A-97D8-4577-B73F-D6E14CC7AF1F}">
      <dgm:prSet/>
      <dgm:spPr/>
      <dgm:t>
        <a:bodyPr/>
        <a:lstStyle/>
        <a:p>
          <a:endParaRPr lang="en-US"/>
        </a:p>
      </dgm:t>
    </dgm:pt>
    <dgm:pt modelId="{F5855B85-CE51-4224-8D0D-8DD4796C8F4F}" type="sibTrans" cxnId="{51D2CF0A-97D8-4577-B73F-D6E14CC7AF1F}">
      <dgm:prSet/>
      <dgm:spPr/>
      <dgm:t>
        <a:bodyPr/>
        <a:lstStyle/>
        <a:p>
          <a:endParaRPr lang="en-US"/>
        </a:p>
      </dgm:t>
    </dgm:pt>
    <dgm:pt modelId="{6732ED3B-5DB2-4226-8B6C-C01849E51BA4}">
      <dgm:prSet phldrT="[Text]"/>
      <dgm:spPr/>
      <dgm:t>
        <a:bodyPr/>
        <a:lstStyle/>
        <a:p>
          <a:r>
            <a:rPr lang="fa-IR" dirty="0" smtClean="0"/>
            <a:t>اجرا نمودن برنامه</a:t>
          </a:r>
          <a:endParaRPr lang="en-US" dirty="0"/>
        </a:p>
      </dgm:t>
    </dgm:pt>
    <dgm:pt modelId="{E81CCEA5-1FCD-4E2D-AA4A-9FA8C21A587E}" type="parTrans" cxnId="{3A596E8E-C934-4F8C-84B9-5FC7E08200E4}">
      <dgm:prSet/>
      <dgm:spPr/>
      <dgm:t>
        <a:bodyPr/>
        <a:lstStyle/>
        <a:p>
          <a:endParaRPr lang="en-US"/>
        </a:p>
      </dgm:t>
    </dgm:pt>
    <dgm:pt modelId="{3B97EACD-F8CB-432F-865A-92EB7DE81554}" type="sibTrans" cxnId="{3A596E8E-C934-4F8C-84B9-5FC7E08200E4}">
      <dgm:prSet/>
      <dgm:spPr/>
      <dgm:t>
        <a:bodyPr/>
        <a:lstStyle/>
        <a:p>
          <a:endParaRPr lang="en-US"/>
        </a:p>
      </dgm:t>
    </dgm:pt>
    <dgm:pt modelId="{E5A1CC2E-A544-4471-8C93-800F5A8952FB}">
      <dgm:prSet phldrT="[Text]"/>
      <dgm:spPr/>
      <dgm:t>
        <a:bodyPr/>
        <a:lstStyle/>
        <a:p>
          <a:r>
            <a:rPr lang="fa-IR" dirty="0" smtClean="0"/>
            <a:t>ارزيابي و پايش</a:t>
          </a:r>
          <a:endParaRPr lang="en-US" dirty="0"/>
        </a:p>
      </dgm:t>
    </dgm:pt>
    <dgm:pt modelId="{F462579C-D132-467E-9561-453883AD66ED}" type="parTrans" cxnId="{FE120361-186C-4D76-A42C-559B8ECAC739}">
      <dgm:prSet/>
      <dgm:spPr/>
      <dgm:t>
        <a:bodyPr/>
        <a:lstStyle/>
        <a:p>
          <a:endParaRPr lang="en-US"/>
        </a:p>
      </dgm:t>
    </dgm:pt>
    <dgm:pt modelId="{E8ED08BE-94B7-42E0-9CD6-3854618F5CCA}" type="sibTrans" cxnId="{FE120361-186C-4D76-A42C-559B8ECAC739}">
      <dgm:prSet/>
      <dgm:spPr/>
      <dgm:t>
        <a:bodyPr/>
        <a:lstStyle/>
        <a:p>
          <a:endParaRPr lang="en-US"/>
        </a:p>
      </dgm:t>
    </dgm:pt>
    <dgm:pt modelId="{33F27139-BF43-4876-9532-395DDFD6ED66}">
      <dgm:prSet phldrT="[Text]"/>
      <dgm:spPr/>
      <dgm:t>
        <a:bodyPr/>
        <a:lstStyle/>
        <a:p>
          <a:r>
            <a:rPr lang="fa-IR" dirty="0" smtClean="0">
              <a:solidFill>
                <a:schemeClr val="bg2">
                  <a:lumMod val="50000"/>
                </a:schemeClr>
              </a:solidFill>
            </a:rPr>
            <a:t>يافتن مستندات</a:t>
          </a:r>
          <a:endParaRPr lang="en-US" dirty="0">
            <a:solidFill>
              <a:schemeClr val="bg2">
                <a:lumMod val="50000"/>
              </a:schemeClr>
            </a:solidFill>
          </a:endParaRPr>
        </a:p>
      </dgm:t>
    </dgm:pt>
    <dgm:pt modelId="{249D1E91-097E-44F5-B28C-E966510CA1AB}" type="sibTrans" cxnId="{EC6A19CE-87DB-4B23-9C5A-839592E1A8C3}">
      <dgm:prSet/>
      <dgm:spPr/>
      <dgm:t>
        <a:bodyPr/>
        <a:lstStyle/>
        <a:p>
          <a:endParaRPr lang="en-US"/>
        </a:p>
      </dgm:t>
    </dgm:pt>
    <dgm:pt modelId="{D7C2FCC2-B3C8-4BB2-994F-3AA96AC0457A}" type="parTrans" cxnId="{EC6A19CE-87DB-4B23-9C5A-839592E1A8C3}">
      <dgm:prSet/>
      <dgm:spPr/>
      <dgm:t>
        <a:bodyPr/>
        <a:lstStyle/>
        <a:p>
          <a:endParaRPr lang="en-US"/>
        </a:p>
      </dgm:t>
    </dgm:pt>
    <dgm:pt modelId="{D3BF5BCC-F24A-4885-A3C2-8512C34179BC}">
      <dgm:prSet phldrT="[Text]"/>
      <dgm:spPr/>
      <dgm:t>
        <a:bodyPr/>
        <a:lstStyle/>
        <a:p>
          <a:r>
            <a:rPr lang="fa-IR" dirty="0" smtClean="0"/>
            <a:t>شناخت مشكل</a:t>
          </a:r>
          <a:endParaRPr lang="en-US" dirty="0"/>
        </a:p>
      </dgm:t>
    </dgm:pt>
    <dgm:pt modelId="{F027AB67-0DE0-4ED8-B6B6-7CF09B02B7D1}" type="parTrans" cxnId="{86A837F4-08B4-4705-B6F4-6F57FCB69687}">
      <dgm:prSet/>
      <dgm:spPr/>
      <dgm:t>
        <a:bodyPr/>
        <a:lstStyle/>
        <a:p>
          <a:endParaRPr lang="en-US"/>
        </a:p>
      </dgm:t>
    </dgm:pt>
    <dgm:pt modelId="{91131582-E5E4-4054-A258-CC324003E9EB}" type="sibTrans" cxnId="{86A837F4-08B4-4705-B6F4-6F57FCB69687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6685CC8F-2F32-437E-B098-609A0311A258}" type="pres">
      <dgm:prSet presAssocID="{33F27139-BF43-4876-9532-395DDFD6ED6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7CF31-92FE-460E-952B-8975BDE6993B}" type="pres">
      <dgm:prSet presAssocID="{33F27139-BF43-4876-9532-395DDFD6ED66}" presName="spNode" presStyleCnt="0"/>
      <dgm:spPr/>
    </dgm:pt>
    <dgm:pt modelId="{9E27E6D4-947C-40D6-B1C1-2A3B6CDFBDD5}" type="pres">
      <dgm:prSet presAssocID="{249D1E91-097E-44F5-B28C-E966510CA1AB}" presName="sibTrans" presStyleLbl="sibTrans1D1" presStyleIdx="0" presStyleCnt="5"/>
      <dgm:spPr/>
    </dgm:pt>
    <dgm:pt modelId="{4C6ECCD4-E03C-47F5-A099-703D736676FC}" type="pres">
      <dgm:prSet presAssocID="{34AA14E5-6FE0-4054-9ACB-2A148FADC88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567AF-8738-4925-BCF6-281F873F9D13}" type="pres">
      <dgm:prSet presAssocID="{34AA14E5-6FE0-4054-9ACB-2A148FADC88F}" presName="spNode" presStyleCnt="0"/>
      <dgm:spPr/>
    </dgm:pt>
    <dgm:pt modelId="{B60DEE7E-9C5F-4D8E-A106-CC95E1E4879E}" type="pres">
      <dgm:prSet presAssocID="{F5855B85-CE51-4224-8D0D-8DD4796C8F4F}" presName="sibTrans" presStyleLbl="sibTrans1D1" presStyleIdx="1" presStyleCnt="5"/>
      <dgm:spPr/>
    </dgm:pt>
    <dgm:pt modelId="{95C0336F-FD94-4A4C-A162-4A87355F8234}" type="pres">
      <dgm:prSet presAssocID="{6732ED3B-5DB2-4226-8B6C-C01849E51BA4}" presName="node" presStyleLbl="node1" presStyleIdx="2" presStyleCnt="5">
        <dgm:presLayoutVars>
          <dgm:bulletEnabled val="1"/>
        </dgm:presLayoutVars>
      </dgm:prSet>
      <dgm:spPr/>
    </dgm:pt>
    <dgm:pt modelId="{44B13E8B-8203-4C80-BB6D-6D047D416B15}" type="pres">
      <dgm:prSet presAssocID="{6732ED3B-5DB2-4226-8B6C-C01849E51BA4}" presName="spNode" presStyleCnt="0"/>
      <dgm:spPr/>
    </dgm:pt>
    <dgm:pt modelId="{969115F0-590D-44EA-972A-08192B387C82}" type="pres">
      <dgm:prSet presAssocID="{3B97EACD-F8CB-432F-865A-92EB7DE81554}" presName="sibTrans" presStyleLbl="sibTrans1D1" presStyleIdx="2" presStyleCnt="5"/>
      <dgm:spPr/>
    </dgm:pt>
    <dgm:pt modelId="{8F9AEFCB-C69E-49AF-8AD3-CCC95D4F44F5}" type="pres">
      <dgm:prSet presAssocID="{E5A1CC2E-A544-4471-8C93-800F5A8952FB}" presName="node" presStyleLbl="node1" presStyleIdx="3" presStyleCnt="5">
        <dgm:presLayoutVars>
          <dgm:bulletEnabled val="1"/>
        </dgm:presLayoutVars>
      </dgm:prSet>
      <dgm:spPr/>
    </dgm:pt>
    <dgm:pt modelId="{2728A40E-73E4-4A98-AC02-0257AC35D520}" type="pres">
      <dgm:prSet presAssocID="{E5A1CC2E-A544-4471-8C93-800F5A8952FB}" presName="spNode" presStyleCnt="0"/>
      <dgm:spPr/>
    </dgm:pt>
    <dgm:pt modelId="{273C82BC-3DE9-401E-B610-0342A626F8F5}" type="pres">
      <dgm:prSet presAssocID="{E8ED08BE-94B7-42E0-9CD6-3854618F5CCA}" presName="sibTrans" presStyleLbl="sibTrans1D1" presStyleIdx="3" presStyleCnt="5"/>
      <dgm:spPr/>
    </dgm:pt>
    <dgm:pt modelId="{9B29BA7B-5A3B-4905-8D1D-438148FBA7FF}" type="pres">
      <dgm:prSet presAssocID="{D3BF5BCC-F24A-4885-A3C2-8512C34179B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046FE5-4579-4725-9D20-7162636CA7F2}" type="pres">
      <dgm:prSet presAssocID="{D3BF5BCC-F24A-4885-A3C2-8512C34179BC}" presName="spNode" presStyleCnt="0"/>
      <dgm:spPr/>
    </dgm:pt>
    <dgm:pt modelId="{99D95A3A-6BF2-43DE-B52A-F53BD442F62B}" type="pres">
      <dgm:prSet presAssocID="{91131582-E5E4-4054-A258-CC324003E9EB}" presName="sibTrans" presStyleLbl="sibTrans1D1" presStyleIdx="4" presStyleCnt="5"/>
      <dgm:spPr/>
    </dgm:pt>
  </dgm:ptLst>
  <dgm:cxnLst>
    <dgm:cxn modelId="{58627E84-A867-4980-AFC7-7ECDB62FB2A8}" type="presOf" srcId="{34AA14E5-6FE0-4054-9ACB-2A148FADC88F}" destId="{4C6ECCD4-E03C-47F5-A099-703D736676FC}" srcOrd="0" destOrd="0" presId="urn:microsoft.com/office/officeart/2005/8/layout/cycle5"/>
    <dgm:cxn modelId="{D67E0A68-87E1-41FC-9CF4-29FDA4210DD3}" type="presOf" srcId="{91131582-E5E4-4054-A258-CC324003E9EB}" destId="{99D95A3A-6BF2-43DE-B52A-F53BD442F62B}" srcOrd="0" destOrd="0" presId="urn:microsoft.com/office/officeart/2005/8/layout/cycle5"/>
    <dgm:cxn modelId="{1279D8C0-97B0-4039-B9F6-79A64BF9DC92}" type="presOf" srcId="{F5855B85-CE51-4224-8D0D-8DD4796C8F4F}" destId="{B60DEE7E-9C5F-4D8E-A106-CC95E1E4879E}" srcOrd="0" destOrd="0" presId="urn:microsoft.com/office/officeart/2005/8/layout/cycle5"/>
    <dgm:cxn modelId="{86A837F4-08B4-4705-B6F4-6F57FCB69687}" srcId="{E79C0855-5636-4B15-8083-C48994CB3804}" destId="{D3BF5BCC-F24A-4885-A3C2-8512C34179BC}" srcOrd="4" destOrd="0" parTransId="{F027AB67-0DE0-4ED8-B6B6-7CF09B02B7D1}" sibTransId="{91131582-E5E4-4054-A258-CC324003E9EB}"/>
    <dgm:cxn modelId="{12C6405C-3482-43AF-91B5-5F5C4326924A}" type="presOf" srcId="{E79C0855-5636-4B15-8083-C48994CB3804}" destId="{4EABFFAC-09CB-4E64-87B3-E6326E24050D}" srcOrd="0" destOrd="0" presId="urn:microsoft.com/office/officeart/2005/8/layout/cycle5"/>
    <dgm:cxn modelId="{2635F99A-F1D0-4E3E-9F04-F8711CCE6E3D}" type="presOf" srcId="{D3BF5BCC-F24A-4885-A3C2-8512C34179BC}" destId="{9B29BA7B-5A3B-4905-8D1D-438148FBA7FF}" srcOrd="0" destOrd="0" presId="urn:microsoft.com/office/officeart/2005/8/layout/cycle5"/>
    <dgm:cxn modelId="{9971256E-01FD-4375-BBF1-849AFD0AB2CB}" type="presOf" srcId="{6732ED3B-5DB2-4226-8B6C-C01849E51BA4}" destId="{95C0336F-FD94-4A4C-A162-4A87355F8234}" srcOrd="0" destOrd="0" presId="urn:microsoft.com/office/officeart/2005/8/layout/cycle5"/>
    <dgm:cxn modelId="{C01CAB42-C68E-40BD-9A97-634E33973A60}" type="presOf" srcId="{249D1E91-097E-44F5-B28C-E966510CA1AB}" destId="{9E27E6D4-947C-40D6-B1C1-2A3B6CDFBDD5}" srcOrd="0" destOrd="0" presId="urn:microsoft.com/office/officeart/2005/8/layout/cycle5"/>
    <dgm:cxn modelId="{72B12A9C-7529-4087-8B25-221D42C1D238}" type="presOf" srcId="{33F27139-BF43-4876-9532-395DDFD6ED66}" destId="{6685CC8F-2F32-437E-B098-609A0311A258}" srcOrd="0" destOrd="0" presId="urn:microsoft.com/office/officeart/2005/8/layout/cycle5"/>
    <dgm:cxn modelId="{FCF1032A-93F2-4E7B-BFCC-6D6505166271}" type="presOf" srcId="{E8ED08BE-94B7-42E0-9CD6-3854618F5CCA}" destId="{273C82BC-3DE9-401E-B610-0342A626F8F5}" srcOrd="0" destOrd="0" presId="urn:microsoft.com/office/officeart/2005/8/layout/cycle5"/>
    <dgm:cxn modelId="{FE120361-186C-4D76-A42C-559B8ECAC739}" srcId="{E79C0855-5636-4B15-8083-C48994CB3804}" destId="{E5A1CC2E-A544-4471-8C93-800F5A8952FB}" srcOrd="3" destOrd="0" parTransId="{F462579C-D132-467E-9561-453883AD66ED}" sibTransId="{E8ED08BE-94B7-42E0-9CD6-3854618F5CCA}"/>
    <dgm:cxn modelId="{51D2CF0A-97D8-4577-B73F-D6E14CC7AF1F}" srcId="{E79C0855-5636-4B15-8083-C48994CB3804}" destId="{34AA14E5-6FE0-4054-9ACB-2A148FADC88F}" srcOrd="1" destOrd="0" parTransId="{B67BA946-86C7-41F1-8CD9-2A12E2998824}" sibTransId="{F5855B85-CE51-4224-8D0D-8DD4796C8F4F}"/>
    <dgm:cxn modelId="{3A596E8E-C934-4F8C-84B9-5FC7E08200E4}" srcId="{E79C0855-5636-4B15-8083-C48994CB3804}" destId="{6732ED3B-5DB2-4226-8B6C-C01849E51BA4}" srcOrd="2" destOrd="0" parTransId="{E81CCEA5-1FCD-4E2D-AA4A-9FA8C21A587E}" sibTransId="{3B97EACD-F8CB-432F-865A-92EB7DE81554}"/>
    <dgm:cxn modelId="{7EB0E23D-8DCE-4E88-9DA2-698A6D44EC0E}" type="presOf" srcId="{E5A1CC2E-A544-4471-8C93-800F5A8952FB}" destId="{8F9AEFCB-C69E-49AF-8AD3-CCC95D4F44F5}" srcOrd="0" destOrd="0" presId="urn:microsoft.com/office/officeart/2005/8/layout/cycle5"/>
    <dgm:cxn modelId="{E96907C7-48BB-40D5-90D9-B5F1106B24F6}" type="presOf" srcId="{3B97EACD-F8CB-432F-865A-92EB7DE81554}" destId="{969115F0-590D-44EA-972A-08192B387C82}" srcOrd="0" destOrd="0" presId="urn:microsoft.com/office/officeart/2005/8/layout/cycle5"/>
    <dgm:cxn modelId="{EC6A19CE-87DB-4B23-9C5A-839592E1A8C3}" srcId="{E79C0855-5636-4B15-8083-C48994CB3804}" destId="{33F27139-BF43-4876-9532-395DDFD6ED66}" srcOrd="0" destOrd="0" parTransId="{D7C2FCC2-B3C8-4BB2-994F-3AA96AC0457A}" sibTransId="{249D1E91-097E-44F5-B28C-E966510CA1AB}"/>
    <dgm:cxn modelId="{EE420405-E920-47AA-ADE3-B5AC5A856216}" type="presParOf" srcId="{4EABFFAC-09CB-4E64-87B3-E6326E24050D}" destId="{6685CC8F-2F32-437E-B098-609A0311A258}" srcOrd="0" destOrd="0" presId="urn:microsoft.com/office/officeart/2005/8/layout/cycle5"/>
    <dgm:cxn modelId="{03FFCFFD-2728-4892-B41F-07930DE361CA}" type="presParOf" srcId="{4EABFFAC-09CB-4E64-87B3-E6326E24050D}" destId="{7E77CF31-92FE-460E-952B-8975BDE6993B}" srcOrd="1" destOrd="0" presId="urn:microsoft.com/office/officeart/2005/8/layout/cycle5"/>
    <dgm:cxn modelId="{B600758B-EE24-4DDA-8080-C457C4AE5DC4}" type="presParOf" srcId="{4EABFFAC-09CB-4E64-87B3-E6326E24050D}" destId="{9E27E6D4-947C-40D6-B1C1-2A3B6CDFBDD5}" srcOrd="2" destOrd="0" presId="urn:microsoft.com/office/officeart/2005/8/layout/cycle5"/>
    <dgm:cxn modelId="{35B129E3-A00D-4CB6-AA1C-4356F0CAF0F1}" type="presParOf" srcId="{4EABFFAC-09CB-4E64-87B3-E6326E24050D}" destId="{4C6ECCD4-E03C-47F5-A099-703D736676FC}" srcOrd="3" destOrd="0" presId="urn:microsoft.com/office/officeart/2005/8/layout/cycle5"/>
    <dgm:cxn modelId="{2FBE5C0E-44F5-4A96-BADA-73C1AB5E5DB6}" type="presParOf" srcId="{4EABFFAC-09CB-4E64-87B3-E6326E24050D}" destId="{30C567AF-8738-4925-BCF6-281F873F9D13}" srcOrd="4" destOrd="0" presId="urn:microsoft.com/office/officeart/2005/8/layout/cycle5"/>
    <dgm:cxn modelId="{1021340E-F4B3-46F6-87D9-58E5E595D0BB}" type="presParOf" srcId="{4EABFFAC-09CB-4E64-87B3-E6326E24050D}" destId="{B60DEE7E-9C5F-4D8E-A106-CC95E1E4879E}" srcOrd="5" destOrd="0" presId="urn:microsoft.com/office/officeart/2005/8/layout/cycle5"/>
    <dgm:cxn modelId="{21AA5364-6671-4564-95AC-7C90AD1BA981}" type="presParOf" srcId="{4EABFFAC-09CB-4E64-87B3-E6326E24050D}" destId="{95C0336F-FD94-4A4C-A162-4A87355F8234}" srcOrd="6" destOrd="0" presId="urn:microsoft.com/office/officeart/2005/8/layout/cycle5"/>
    <dgm:cxn modelId="{587A4BAB-31E6-4DF0-954C-87F64F41F6B5}" type="presParOf" srcId="{4EABFFAC-09CB-4E64-87B3-E6326E24050D}" destId="{44B13E8B-8203-4C80-BB6D-6D047D416B15}" srcOrd="7" destOrd="0" presId="urn:microsoft.com/office/officeart/2005/8/layout/cycle5"/>
    <dgm:cxn modelId="{212FE9AB-95B0-4CA8-9B0F-5EAE51C30702}" type="presParOf" srcId="{4EABFFAC-09CB-4E64-87B3-E6326E24050D}" destId="{969115F0-590D-44EA-972A-08192B387C82}" srcOrd="8" destOrd="0" presId="urn:microsoft.com/office/officeart/2005/8/layout/cycle5"/>
    <dgm:cxn modelId="{1455BDE2-21A2-4F5F-8099-8A594C597628}" type="presParOf" srcId="{4EABFFAC-09CB-4E64-87B3-E6326E24050D}" destId="{8F9AEFCB-C69E-49AF-8AD3-CCC95D4F44F5}" srcOrd="9" destOrd="0" presId="urn:microsoft.com/office/officeart/2005/8/layout/cycle5"/>
    <dgm:cxn modelId="{E055DB1B-DDAA-401F-B60A-DE1E51E6A6FD}" type="presParOf" srcId="{4EABFFAC-09CB-4E64-87B3-E6326E24050D}" destId="{2728A40E-73E4-4A98-AC02-0257AC35D520}" srcOrd="10" destOrd="0" presId="urn:microsoft.com/office/officeart/2005/8/layout/cycle5"/>
    <dgm:cxn modelId="{E8F70199-6B49-46EB-A039-CF6FDDC0A5B8}" type="presParOf" srcId="{4EABFFAC-09CB-4E64-87B3-E6326E24050D}" destId="{273C82BC-3DE9-401E-B610-0342A626F8F5}" srcOrd="11" destOrd="0" presId="urn:microsoft.com/office/officeart/2005/8/layout/cycle5"/>
    <dgm:cxn modelId="{FECD2DCC-1A14-4C05-A431-F4D5E9092868}" type="presParOf" srcId="{4EABFFAC-09CB-4E64-87B3-E6326E24050D}" destId="{9B29BA7B-5A3B-4905-8D1D-438148FBA7FF}" srcOrd="12" destOrd="0" presId="urn:microsoft.com/office/officeart/2005/8/layout/cycle5"/>
    <dgm:cxn modelId="{90154536-1801-44A2-9C49-857B7C806005}" type="presParOf" srcId="{4EABFFAC-09CB-4E64-87B3-E6326E24050D}" destId="{0F046FE5-4579-4725-9D20-7162636CA7F2}" srcOrd="13" destOrd="0" presId="urn:microsoft.com/office/officeart/2005/8/layout/cycle5"/>
    <dgm:cxn modelId="{BFB819FB-2290-43EF-B076-C34E013B9E6E}" type="presParOf" srcId="{4EABFFAC-09CB-4E64-87B3-E6326E24050D}" destId="{99D95A3A-6BF2-43DE-B52A-F53BD442F62B}" srcOrd="14" destOrd="0" presId="urn:microsoft.com/office/officeart/2005/8/layout/cycle5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9C0855-5636-4B15-8083-C48994CB3804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AA14E5-6FE0-4054-9ACB-2A148FADC88F}">
      <dgm:prSet phldrT="[Text]"/>
      <dgm:spPr/>
      <dgm:t>
        <a:bodyPr/>
        <a:lstStyle/>
        <a:p>
          <a:r>
            <a:rPr lang="fa-IR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تنظيم برنامه</a:t>
          </a:r>
          <a:endParaRPr lang="en-US" dirty="0">
            <a:solidFill>
              <a:schemeClr val="bg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7BA946-86C7-41F1-8CD9-2A12E2998824}" type="parTrans" cxnId="{51D2CF0A-97D8-4577-B73F-D6E14CC7AF1F}">
      <dgm:prSet/>
      <dgm:spPr/>
      <dgm:t>
        <a:bodyPr/>
        <a:lstStyle/>
        <a:p>
          <a:endParaRPr lang="en-US"/>
        </a:p>
      </dgm:t>
    </dgm:pt>
    <dgm:pt modelId="{F5855B85-CE51-4224-8D0D-8DD4796C8F4F}" type="sibTrans" cxnId="{51D2CF0A-97D8-4577-B73F-D6E14CC7AF1F}">
      <dgm:prSet/>
      <dgm:spPr/>
      <dgm:t>
        <a:bodyPr/>
        <a:lstStyle/>
        <a:p>
          <a:endParaRPr lang="en-US"/>
        </a:p>
      </dgm:t>
    </dgm:pt>
    <dgm:pt modelId="{6732ED3B-5DB2-4226-8B6C-C01849E51BA4}">
      <dgm:prSet phldrT="[Text]"/>
      <dgm:spPr/>
      <dgm:t>
        <a:bodyPr/>
        <a:lstStyle/>
        <a:p>
          <a:r>
            <a:rPr lang="fa-IR" dirty="0" smtClean="0"/>
            <a:t>اجرا نمودن برنامه</a:t>
          </a:r>
          <a:endParaRPr lang="en-US" dirty="0"/>
        </a:p>
      </dgm:t>
    </dgm:pt>
    <dgm:pt modelId="{E81CCEA5-1FCD-4E2D-AA4A-9FA8C21A587E}" type="parTrans" cxnId="{3A596E8E-C934-4F8C-84B9-5FC7E08200E4}">
      <dgm:prSet/>
      <dgm:spPr/>
      <dgm:t>
        <a:bodyPr/>
        <a:lstStyle/>
        <a:p>
          <a:endParaRPr lang="en-US"/>
        </a:p>
      </dgm:t>
    </dgm:pt>
    <dgm:pt modelId="{3B97EACD-F8CB-432F-865A-92EB7DE81554}" type="sibTrans" cxnId="{3A596E8E-C934-4F8C-84B9-5FC7E08200E4}">
      <dgm:prSet/>
      <dgm:spPr/>
      <dgm:t>
        <a:bodyPr/>
        <a:lstStyle/>
        <a:p>
          <a:endParaRPr lang="en-US"/>
        </a:p>
      </dgm:t>
    </dgm:pt>
    <dgm:pt modelId="{E5A1CC2E-A544-4471-8C93-800F5A8952FB}">
      <dgm:prSet phldrT="[Text]"/>
      <dgm:spPr/>
      <dgm:t>
        <a:bodyPr/>
        <a:lstStyle/>
        <a:p>
          <a:r>
            <a:rPr lang="fa-IR" dirty="0" smtClean="0"/>
            <a:t>ارزيابي و پايش</a:t>
          </a:r>
          <a:endParaRPr lang="en-US" dirty="0"/>
        </a:p>
      </dgm:t>
    </dgm:pt>
    <dgm:pt modelId="{F462579C-D132-467E-9561-453883AD66ED}" type="parTrans" cxnId="{FE120361-186C-4D76-A42C-559B8ECAC739}">
      <dgm:prSet/>
      <dgm:spPr/>
      <dgm:t>
        <a:bodyPr/>
        <a:lstStyle/>
        <a:p>
          <a:endParaRPr lang="en-US"/>
        </a:p>
      </dgm:t>
    </dgm:pt>
    <dgm:pt modelId="{E8ED08BE-94B7-42E0-9CD6-3854618F5CCA}" type="sibTrans" cxnId="{FE120361-186C-4D76-A42C-559B8ECAC739}">
      <dgm:prSet/>
      <dgm:spPr/>
      <dgm:t>
        <a:bodyPr/>
        <a:lstStyle/>
        <a:p>
          <a:endParaRPr lang="en-US"/>
        </a:p>
      </dgm:t>
    </dgm:pt>
    <dgm:pt modelId="{C4F59297-48EC-43BE-8DDE-D1F0CFD02AA7}">
      <dgm:prSet phldrT="[Text]"/>
      <dgm:spPr/>
      <dgm:t>
        <a:bodyPr/>
        <a:lstStyle/>
        <a:p>
          <a:r>
            <a:rPr lang="fa-IR" smtClean="0"/>
            <a:t>شناخت مشكل</a:t>
          </a:r>
          <a:endParaRPr lang="en-US" dirty="0"/>
        </a:p>
      </dgm:t>
    </dgm:pt>
    <dgm:pt modelId="{1DE22578-98E8-4BDC-B6FA-1CD6D5AD0694}" type="parTrans" cxnId="{32112786-A0E4-4659-BC81-2E69F6326EAD}">
      <dgm:prSet/>
      <dgm:spPr/>
      <dgm:t>
        <a:bodyPr/>
        <a:lstStyle/>
        <a:p>
          <a:endParaRPr lang="en-US"/>
        </a:p>
      </dgm:t>
    </dgm:pt>
    <dgm:pt modelId="{80ED0CC2-6969-4997-8A6D-9E23A3A89A5A}" type="sibTrans" cxnId="{32112786-A0E4-4659-BC81-2E69F6326EAD}">
      <dgm:prSet/>
      <dgm:spPr/>
      <dgm:t>
        <a:bodyPr/>
        <a:lstStyle/>
        <a:p>
          <a:endParaRPr lang="en-US"/>
        </a:p>
      </dgm:t>
    </dgm:pt>
    <dgm:pt modelId="{C4E3D928-EFD8-424E-9548-707F16350C97}">
      <dgm:prSet phldrT="[Text]"/>
      <dgm:spPr/>
      <dgm:t>
        <a:bodyPr/>
        <a:lstStyle/>
        <a:p>
          <a:r>
            <a:rPr lang="fa-IR" dirty="0" smtClean="0"/>
            <a:t>يافتن مستندات</a:t>
          </a:r>
          <a:endParaRPr lang="en-US" dirty="0"/>
        </a:p>
      </dgm:t>
    </dgm:pt>
    <dgm:pt modelId="{1AF69FCC-BB19-4AFC-8B09-876DB467828F}" type="parTrans" cxnId="{6DDE6351-9788-4795-A24D-09AE38CCED63}">
      <dgm:prSet/>
      <dgm:spPr/>
      <dgm:t>
        <a:bodyPr/>
        <a:lstStyle/>
        <a:p>
          <a:endParaRPr lang="en-US"/>
        </a:p>
      </dgm:t>
    </dgm:pt>
    <dgm:pt modelId="{3B308FCD-4D35-420B-ACBD-6A136A8575BE}" type="sibTrans" cxnId="{6DDE6351-9788-4795-A24D-09AE38CCED63}">
      <dgm:prSet/>
      <dgm:spPr/>
      <dgm:t>
        <a:bodyPr/>
        <a:lstStyle/>
        <a:p>
          <a:endParaRPr lang="en-US"/>
        </a:p>
      </dgm:t>
    </dgm:pt>
    <dgm:pt modelId="{4EABFFAC-09CB-4E64-87B3-E6326E24050D}" type="pres">
      <dgm:prSet presAssocID="{E79C0855-5636-4B15-8083-C48994CB3804}" presName="cycle" presStyleCnt="0">
        <dgm:presLayoutVars>
          <dgm:dir/>
          <dgm:resizeHandles val="exact"/>
        </dgm:presLayoutVars>
      </dgm:prSet>
      <dgm:spPr/>
    </dgm:pt>
    <dgm:pt modelId="{4C6ECCD4-E03C-47F5-A099-703D736676FC}" type="pres">
      <dgm:prSet presAssocID="{34AA14E5-6FE0-4054-9ACB-2A148FADC88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567AF-8738-4925-BCF6-281F873F9D13}" type="pres">
      <dgm:prSet presAssocID="{34AA14E5-6FE0-4054-9ACB-2A148FADC88F}" presName="spNode" presStyleCnt="0"/>
      <dgm:spPr/>
    </dgm:pt>
    <dgm:pt modelId="{B60DEE7E-9C5F-4D8E-A106-CC95E1E4879E}" type="pres">
      <dgm:prSet presAssocID="{F5855B85-CE51-4224-8D0D-8DD4796C8F4F}" presName="sibTrans" presStyleLbl="sibTrans1D1" presStyleIdx="0" presStyleCnt="5"/>
      <dgm:spPr/>
    </dgm:pt>
    <dgm:pt modelId="{95C0336F-FD94-4A4C-A162-4A87355F8234}" type="pres">
      <dgm:prSet presAssocID="{6732ED3B-5DB2-4226-8B6C-C01849E51BA4}" presName="node" presStyleLbl="node1" presStyleIdx="1" presStyleCnt="5">
        <dgm:presLayoutVars>
          <dgm:bulletEnabled val="1"/>
        </dgm:presLayoutVars>
      </dgm:prSet>
      <dgm:spPr/>
    </dgm:pt>
    <dgm:pt modelId="{44B13E8B-8203-4C80-BB6D-6D047D416B15}" type="pres">
      <dgm:prSet presAssocID="{6732ED3B-5DB2-4226-8B6C-C01849E51BA4}" presName="spNode" presStyleCnt="0"/>
      <dgm:spPr/>
    </dgm:pt>
    <dgm:pt modelId="{969115F0-590D-44EA-972A-08192B387C82}" type="pres">
      <dgm:prSet presAssocID="{3B97EACD-F8CB-432F-865A-92EB7DE81554}" presName="sibTrans" presStyleLbl="sibTrans1D1" presStyleIdx="1" presStyleCnt="5"/>
      <dgm:spPr/>
    </dgm:pt>
    <dgm:pt modelId="{8F9AEFCB-C69E-49AF-8AD3-CCC95D4F44F5}" type="pres">
      <dgm:prSet presAssocID="{E5A1CC2E-A544-4471-8C93-800F5A8952FB}" presName="node" presStyleLbl="node1" presStyleIdx="2" presStyleCnt="5">
        <dgm:presLayoutVars>
          <dgm:bulletEnabled val="1"/>
        </dgm:presLayoutVars>
      </dgm:prSet>
      <dgm:spPr/>
    </dgm:pt>
    <dgm:pt modelId="{2728A40E-73E4-4A98-AC02-0257AC35D520}" type="pres">
      <dgm:prSet presAssocID="{E5A1CC2E-A544-4471-8C93-800F5A8952FB}" presName="spNode" presStyleCnt="0"/>
      <dgm:spPr/>
    </dgm:pt>
    <dgm:pt modelId="{273C82BC-3DE9-401E-B610-0342A626F8F5}" type="pres">
      <dgm:prSet presAssocID="{E8ED08BE-94B7-42E0-9CD6-3854618F5CCA}" presName="sibTrans" presStyleLbl="sibTrans1D1" presStyleIdx="2" presStyleCnt="5"/>
      <dgm:spPr/>
    </dgm:pt>
    <dgm:pt modelId="{C9389E15-A23C-41F6-8B20-29F1236BAFBA}" type="pres">
      <dgm:prSet presAssocID="{C4F59297-48EC-43BE-8DDE-D1F0CFD02AA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A31AA6-6781-41CB-ADFF-F05FCF647824}" type="pres">
      <dgm:prSet presAssocID="{C4F59297-48EC-43BE-8DDE-D1F0CFD02AA7}" presName="spNode" presStyleCnt="0"/>
      <dgm:spPr/>
    </dgm:pt>
    <dgm:pt modelId="{B1E743A1-E588-4172-9E66-51BC96AAC4BB}" type="pres">
      <dgm:prSet presAssocID="{80ED0CC2-6969-4997-8A6D-9E23A3A89A5A}" presName="sibTrans" presStyleLbl="sibTrans1D1" presStyleIdx="3" presStyleCnt="5"/>
      <dgm:spPr/>
    </dgm:pt>
    <dgm:pt modelId="{BD7574D7-5370-40AA-BEBD-E8AE5D8E077B}" type="pres">
      <dgm:prSet presAssocID="{C4E3D928-EFD8-424E-9548-707F16350C9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B645A-9F18-4706-965C-01359A6C127D}" type="pres">
      <dgm:prSet presAssocID="{C4E3D928-EFD8-424E-9548-707F16350C97}" presName="spNode" presStyleCnt="0"/>
      <dgm:spPr/>
    </dgm:pt>
    <dgm:pt modelId="{42770B76-C883-4AA5-BCFA-861324AEB33B}" type="pres">
      <dgm:prSet presAssocID="{3B308FCD-4D35-420B-ACBD-6A136A8575BE}" presName="sibTrans" presStyleLbl="sibTrans1D1" presStyleIdx="4" presStyleCnt="5"/>
      <dgm:spPr/>
    </dgm:pt>
  </dgm:ptLst>
  <dgm:cxnLst>
    <dgm:cxn modelId="{7EFB04BA-4333-4448-8B47-87CC2A10F40A}" type="presOf" srcId="{E79C0855-5636-4B15-8083-C48994CB3804}" destId="{4EABFFAC-09CB-4E64-87B3-E6326E24050D}" srcOrd="0" destOrd="0" presId="urn:microsoft.com/office/officeart/2005/8/layout/cycle5"/>
    <dgm:cxn modelId="{4BEE3028-1B84-4252-9CF7-A68A5FE9EC99}" type="presOf" srcId="{C4E3D928-EFD8-424E-9548-707F16350C97}" destId="{BD7574D7-5370-40AA-BEBD-E8AE5D8E077B}" srcOrd="0" destOrd="0" presId="urn:microsoft.com/office/officeart/2005/8/layout/cycle5"/>
    <dgm:cxn modelId="{40A083DB-D967-4769-889E-37E7633C3484}" type="presOf" srcId="{3B308FCD-4D35-420B-ACBD-6A136A8575BE}" destId="{42770B76-C883-4AA5-BCFA-861324AEB33B}" srcOrd="0" destOrd="0" presId="urn:microsoft.com/office/officeart/2005/8/layout/cycle5"/>
    <dgm:cxn modelId="{32112786-A0E4-4659-BC81-2E69F6326EAD}" srcId="{E79C0855-5636-4B15-8083-C48994CB3804}" destId="{C4F59297-48EC-43BE-8DDE-D1F0CFD02AA7}" srcOrd="3" destOrd="0" parTransId="{1DE22578-98E8-4BDC-B6FA-1CD6D5AD0694}" sibTransId="{80ED0CC2-6969-4997-8A6D-9E23A3A89A5A}"/>
    <dgm:cxn modelId="{D8E1117B-01E3-483D-937E-D274A14A430F}" type="presOf" srcId="{34AA14E5-6FE0-4054-9ACB-2A148FADC88F}" destId="{4C6ECCD4-E03C-47F5-A099-703D736676FC}" srcOrd="0" destOrd="0" presId="urn:microsoft.com/office/officeart/2005/8/layout/cycle5"/>
    <dgm:cxn modelId="{0A0284F4-28DA-4DFE-91F1-660AF1917B3B}" type="presOf" srcId="{E5A1CC2E-A544-4471-8C93-800F5A8952FB}" destId="{8F9AEFCB-C69E-49AF-8AD3-CCC95D4F44F5}" srcOrd="0" destOrd="0" presId="urn:microsoft.com/office/officeart/2005/8/layout/cycle5"/>
    <dgm:cxn modelId="{6DDE6351-9788-4795-A24D-09AE38CCED63}" srcId="{E79C0855-5636-4B15-8083-C48994CB3804}" destId="{C4E3D928-EFD8-424E-9548-707F16350C97}" srcOrd="4" destOrd="0" parTransId="{1AF69FCC-BB19-4AFC-8B09-876DB467828F}" sibTransId="{3B308FCD-4D35-420B-ACBD-6A136A8575BE}"/>
    <dgm:cxn modelId="{68D773CE-B9DD-4CA5-8924-8AEEA7FEA2F0}" type="presOf" srcId="{80ED0CC2-6969-4997-8A6D-9E23A3A89A5A}" destId="{B1E743A1-E588-4172-9E66-51BC96AAC4BB}" srcOrd="0" destOrd="0" presId="urn:microsoft.com/office/officeart/2005/8/layout/cycle5"/>
    <dgm:cxn modelId="{91C44E19-3F43-46F2-B6E8-E92302F9852D}" type="presOf" srcId="{3B97EACD-F8CB-432F-865A-92EB7DE81554}" destId="{969115F0-590D-44EA-972A-08192B387C82}" srcOrd="0" destOrd="0" presId="urn:microsoft.com/office/officeart/2005/8/layout/cycle5"/>
    <dgm:cxn modelId="{FE120361-186C-4D76-A42C-559B8ECAC739}" srcId="{E79C0855-5636-4B15-8083-C48994CB3804}" destId="{E5A1CC2E-A544-4471-8C93-800F5A8952FB}" srcOrd="2" destOrd="0" parTransId="{F462579C-D132-467E-9561-453883AD66ED}" sibTransId="{E8ED08BE-94B7-42E0-9CD6-3854618F5CCA}"/>
    <dgm:cxn modelId="{8A3A27EA-9820-49B0-88A2-2DD21F49D3CA}" type="presOf" srcId="{C4F59297-48EC-43BE-8DDE-D1F0CFD02AA7}" destId="{C9389E15-A23C-41F6-8B20-29F1236BAFBA}" srcOrd="0" destOrd="0" presId="urn:microsoft.com/office/officeart/2005/8/layout/cycle5"/>
    <dgm:cxn modelId="{51D2CF0A-97D8-4577-B73F-D6E14CC7AF1F}" srcId="{E79C0855-5636-4B15-8083-C48994CB3804}" destId="{34AA14E5-6FE0-4054-9ACB-2A148FADC88F}" srcOrd="0" destOrd="0" parTransId="{B67BA946-86C7-41F1-8CD9-2A12E2998824}" sibTransId="{F5855B85-CE51-4224-8D0D-8DD4796C8F4F}"/>
    <dgm:cxn modelId="{3A596E8E-C934-4F8C-84B9-5FC7E08200E4}" srcId="{E79C0855-5636-4B15-8083-C48994CB3804}" destId="{6732ED3B-5DB2-4226-8B6C-C01849E51BA4}" srcOrd="1" destOrd="0" parTransId="{E81CCEA5-1FCD-4E2D-AA4A-9FA8C21A587E}" sibTransId="{3B97EACD-F8CB-432F-865A-92EB7DE81554}"/>
    <dgm:cxn modelId="{37D4015C-0F5D-4ECD-85A7-78A2511783AE}" type="presOf" srcId="{6732ED3B-5DB2-4226-8B6C-C01849E51BA4}" destId="{95C0336F-FD94-4A4C-A162-4A87355F8234}" srcOrd="0" destOrd="0" presId="urn:microsoft.com/office/officeart/2005/8/layout/cycle5"/>
    <dgm:cxn modelId="{589EC674-3403-49BF-B33C-788C409BC510}" type="presOf" srcId="{F5855B85-CE51-4224-8D0D-8DD4796C8F4F}" destId="{B60DEE7E-9C5F-4D8E-A106-CC95E1E4879E}" srcOrd="0" destOrd="0" presId="urn:microsoft.com/office/officeart/2005/8/layout/cycle5"/>
    <dgm:cxn modelId="{68740D60-9D6E-4A52-AEB3-81A917922587}" type="presOf" srcId="{E8ED08BE-94B7-42E0-9CD6-3854618F5CCA}" destId="{273C82BC-3DE9-401E-B610-0342A626F8F5}" srcOrd="0" destOrd="0" presId="urn:microsoft.com/office/officeart/2005/8/layout/cycle5"/>
    <dgm:cxn modelId="{73AEAEDB-B12B-49B2-B28E-10CBC7B1F899}" type="presParOf" srcId="{4EABFFAC-09CB-4E64-87B3-E6326E24050D}" destId="{4C6ECCD4-E03C-47F5-A099-703D736676FC}" srcOrd="0" destOrd="0" presId="urn:microsoft.com/office/officeart/2005/8/layout/cycle5"/>
    <dgm:cxn modelId="{91DABFBF-B52D-4DD1-86AA-83F79746BD97}" type="presParOf" srcId="{4EABFFAC-09CB-4E64-87B3-E6326E24050D}" destId="{30C567AF-8738-4925-BCF6-281F873F9D13}" srcOrd="1" destOrd="0" presId="urn:microsoft.com/office/officeart/2005/8/layout/cycle5"/>
    <dgm:cxn modelId="{6CCEBF47-A436-4DDB-A3FF-829BFB5C1D87}" type="presParOf" srcId="{4EABFFAC-09CB-4E64-87B3-E6326E24050D}" destId="{B60DEE7E-9C5F-4D8E-A106-CC95E1E4879E}" srcOrd="2" destOrd="0" presId="urn:microsoft.com/office/officeart/2005/8/layout/cycle5"/>
    <dgm:cxn modelId="{7F6BDC28-B4B0-4AE7-8E0C-C5B051F202C1}" type="presParOf" srcId="{4EABFFAC-09CB-4E64-87B3-E6326E24050D}" destId="{95C0336F-FD94-4A4C-A162-4A87355F8234}" srcOrd="3" destOrd="0" presId="urn:microsoft.com/office/officeart/2005/8/layout/cycle5"/>
    <dgm:cxn modelId="{7ED3BE62-8B5C-4436-B98A-91F072692BFD}" type="presParOf" srcId="{4EABFFAC-09CB-4E64-87B3-E6326E24050D}" destId="{44B13E8B-8203-4C80-BB6D-6D047D416B15}" srcOrd="4" destOrd="0" presId="urn:microsoft.com/office/officeart/2005/8/layout/cycle5"/>
    <dgm:cxn modelId="{CEC4AC7A-0944-46A2-B9C3-F249BF39234F}" type="presParOf" srcId="{4EABFFAC-09CB-4E64-87B3-E6326E24050D}" destId="{969115F0-590D-44EA-972A-08192B387C82}" srcOrd="5" destOrd="0" presId="urn:microsoft.com/office/officeart/2005/8/layout/cycle5"/>
    <dgm:cxn modelId="{7676A77A-D8CF-4CED-ABB9-73E9A0469190}" type="presParOf" srcId="{4EABFFAC-09CB-4E64-87B3-E6326E24050D}" destId="{8F9AEFCB-C69E-49AF-8AD3-CCC95D4F44F5}" srcOrd="6" destOrd="0" presId="urn:microsoft.com/office/officeart/2005/8/layout/cycle5"/>
    <dgm:cxn modelId="{2A45D23A-1D61-488C-A18D-940929A37753}" type="presParOf" srcId="{4EABFFAC-09CB-4E64-87B3-E6326E24050D}" destId="{2728A40E-73E4-4A98-AC02-0257AC35D520}" srcOrd="7" destOrd="0" presId="urn:microsoft.com/office/officeart/2005/8/layout/cycle5"/>
    <dgm:cxn modelId="{01263C65-F496-413C-B831-87A13C157888}" type="presParOf" srcId="{4EABFFAC-09CB-4E64-87B3-E6326E24050D}" destId="{273C82BC-3DE9-401E-B610-0342A626F8F5}" srcOrd="8" destOrd="0" presId="urn:microsoft.com/office/officeart/2005/8/layout/cycle5"/>
    <dgm:cxn modelId="{2A480CAE-7E2A-48D5-BC34-601F0D570A01}" type="presParOf" srcId="{4EABFFAC-09CB-4E64-87B3-E6326E24050D}" destId="{C9389E15-A23C-41F6-8B20-29F1236BAFBA}" srcOrd="9" destOrd="0" presId="urn:microsoft.com/office/officeart/2005/8/layout/cycle5"/>
    <dgm:cxn modelId="{790B5268-6BFA-4F20-98A8-23A5FBB7A8EE}" type="presParOf" srcId="{4EABFFAC-09CB-4E64-87B3-E6326E24050D}" destId="{29A31AA6-6781-41CB-ADFF-F05FCF647824}" srcOrd="10" destOrd="0" presId="urn:microsoft.com/office/officeart/2005/8/layout/cycle5"/>
    <dgm:cxn modelId="{151CD0A3-F643-4962-B547-926F33F9D385}" type="presParOf" srcId="{4EABFFAC-09CB-4E64-87B3-E6326E24050D}" destId="{B1E743A1-E588-4172-9E66-51BC96AAC4BB}" srcOrd="11" destOrd="0" presId="urn:microsoft.com/office/officeart/2005/8/layout/cycle5"/>
    <dgm:cxn modelId="{0826A887-F02D-4EBA-9404-DD6A19FAECA5}" type="presParOf" srcId="{4EABFFAC-09CB-4E64-87B3-E6326E24050D}" destId="{BD7574D7-5370-40AA-BEBD-E8AE5D8E077B}" srcOrd="12" destOrd="0" presId="urn:microsoft.com/office/officeart/2005/8/layout/cycle5"/>
    <dgm:cxn modelId="{A664E452-D7AC-4FE0-A359-5B6F95993011}" type="presParOf" srcId="{4EABFFAC-09CB-4E64-87B3-E6326E24050D}" destId="{ADAB645A-9F18-4706-965C-01359A6C127D}" srcOrd="13" destOrd="0" presId="urn:microsoft.com/office/officeart/2005/8/layout/cycle5"/>
    <dgm:cxn modelId="{D577FC44-1DA0-4B9E-B177-3D48E986B981}" type="presParOf" srcId="{4EABFFAC-09CB-4E64-87B3-E6326E24050D}" destId="{42770B76-C883-4AA5-BCFA-861324AEB33B}" srcOrd="14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749E22DF-E419-4751-A318-D6FD34CB3C6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D743363-803D-4A4F-8FE1-5E207FE6DC99}" type="datetimeFigureOut">
              <a:rPr lang="en-US"/>
              <a:pPr>
                <a:defRPr/>
              </a:pPr>
              <a:t>5/17/2007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DAA8D5E-794C-4C0E-9B2F-700E469CA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B5159F-DFE3-4020-8435-8822F18653E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AA8D5E-794C-4C0E-9B2F-700E469CAF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E02C0-CE19-4309-B2E4-1D2AC99EBA2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BF766-4F9D-4F9D-9657-A7AA02EB44B3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FA94A-1284-4261-AAFC-EEA862D0EFC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/>
            </a:lvl1pPr>
          </a:lstStyle>
          <a:p>
            <a:pPr>
              <a:defRPr/>
            </a:pPr>
            <a:r>
              <a:rPr lang="fa-IR" smtClean="0"/>
              <a:t>علي اكبر حقدوست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AF00-C678-4623-A9CB-E5EC42C495AE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87F88-5A85-44D3-A31B-96BCA9849F74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3F97F-4904-44C8-A0CE-1E23CA5AC62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C378EE-4146-4C8A-84A0-FB6DE717EC5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ADBDEB-54C2-45E4-9C15-F4D294DFDACD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F29D3-C02E-4CDA-ADAA-450A287A0EF5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0F384BBC-3111-4D8B-BDCB-9226AAD95C2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24256-A93A-4427-BF1E-C23A27135EE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C48BF761-9A5E-4EEA-B286-B50905E691B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153400" cy="1828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4000" b="1" dirty="0" smtClean="0">
                <a:solidFill>
                  <a:schemeClr val="folHlink"/>
                </a:solidFill>
                <a:effectLst/>
              </a:rPr>
              <a:t>نقش اپيدميولوژي در تصميم گيري بر اساس مستندات</a:t>
            </a:r>
            <a:endParaRPr lang="fa-IR" sz="4000" b="1" dirty="0" smtClean="0">
              <a:solidFill>
                <a:schemeClr val="folHlink"/>
              </a:solidFill>
              <a:effectLst/>
            </a:endParaRPr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609600" y="1524000"/>
            <a:ext cx="777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685800" y="35052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514600" y="4648200"/>
            <a:ext cx="52736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fa-IR" sz="24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چهارمين كنگره اپيدميولژي ايران، اروميه</a:t>
            </a:r>
            <a:endParaRPr lang="fa-IR" sz="2400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fa-IR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ارديبهشت 1386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fa-IR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fa-IR" sz="2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علي اكبر حق دوست،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fa-IR" sz="2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اپيدميولوژيست و آمار حياتي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66800" y="609600"/>
          <a:ext cx="65532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828800"/>
            <a:ext cx="7162800" cy="4247317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براي شناخت مشكلات بايد 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ديد كلان داشت 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نگاه پرسشگرانه داشت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به راحتي قانع نشد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به اتفاقات پيرامون حساس بود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62000" y="0"/>
            <a:ext cx="8382000" cy="6076117"/>
            <a:chOff x="762000" y="0"/>
            <a:chExt cx="8382000" cy="6076117"/>
          </a:xfrm>
        </p:grpSpPr>
        <p:sp>
          <p:nvSpPr>
            <p:cNvPr id="7" name="TextBox 6"/>
            <p:cNvSpPr txBox="1"/>
            <p:nvPr/>
          </p:nvSpPr>
          <p:spPr>
            <a:xfrm>
              <a:off x="762000" y="1828800"/>
              <a:ext cx="7162800" cy="4247317"/>
            </a:xfrm>
            <a:prstGeom prst="rect">
              <a:avLst/>
            </a:prstGeom>
            <a:solidFill>
              <a:schemeClr val="bg1">
                <a:lumMod val="95000"/>
                <a:lumOff val="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r>
                <a:rPr lang="fa-IR" sz="5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آيا چنين خصوصياتي را مي‌توان در رشته‌اي به عمق و جامعيت اپيدميولوژي يافت؟</a:t>
              </a:r>
              <a:endParaRPr lang="fa-IR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endPara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15000" y="0"/>
              <a:ext cx="3429000" cy="1938992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65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براي شناخت مشكلات بايد 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65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ديد كلان داشت 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65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نگاه پرسشگرانه داشت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65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به راحتي قانع نشد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65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به اتفاقات پيرامون حساس بود</a:t>
              </a:r>
              <a:endPara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66800" y="609600"/>
          <a:ext cx="65532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828800"/>
            <a:ext cx="7162800" cy="4247317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براي توليد مستندات بايد 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روش تحقيق را دانست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با مباني علوم پزشكي آشنا بود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نگاه پژوهشگرانه داشت</a:t>
            </a:r>
          </a:p>
          <a:p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762000" y="0"/>
            <a:ext cx="8382000" cy="6076117"/>
            <a:chOff x="762000" y="0"/>
            <a:chExt cx="8382000" cy="6076117"/>
          </a:xfrm>
        </p:grpSpPr>
        <p:sp>
          <p:nvSpPr>
            <p:cNvPr id="7" name="TextBox 6"/>
            <p:cNvSpPr txBox="1"/>
            <p:nvPr/>
          </p:nvSpPr>
          <p:spPr>
            <a:xfrm>
              <a:off x="762000" y="1828800"/>
              <a:ext cx="7162800" cy="4247317"/>
            </a:xfrm>
            <a:prstGeom prst="rect">
              <a:avLst/>
            </a:prstGeom>
            <a:solidFill>
              <a:schemeClr val="bg1">
                <a:lumMod val="95000"/>
                <a:lumOff val="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r>
                <a:rPr lang="fa-IR" sz="5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آيا در حال حاضر بدون وجود اپيدميولوژيست فرآيند توليد و بررسي اعتبار مستندات به راحتي مقدور است؟</a:t>
              </a:r>
              <a:endPara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15000" y="0"/>
              <a:ext cx="3429000" cy="1569660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براي توليد مستندات بايد 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روش تحقيق را دانست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با مباني علوم پزشكي آشنا بود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نگاه پژوهشگرانه داشت</a:t>
              </a:r>
              <a:endPara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66800" y="609600"/>
          <a:ext cx="65532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905000"/>
            <a:ext cx="7162800" cy="4247317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برنامه ريزي از اركان علم مديريت است.</a:t>
            </a:r>
          </a:p>
          <a:p>
            <a:pPr algn="ctr"/>
            <a:endParaRPr lang="fa-IR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fa-IR" sz="5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609600" y="122904"/>
            <a:ext cx="8534400" cy="6019800"/>
            <a:chOff x="-685800" y="-553283"/>
            <a:chExt cx="9127671" cy="5715000"/>
          </a:xfrm>
        </p:grpSpPr>
        <p:sp>
          <p:nvSpPr>
            <p:cNvPr id="7" name="TextBox 6"/>
            <p:cNvSpPr txBox="1"/>
            <p:nvPr/>
          </p:nvSpPr>
          <p:spPr>
            <a:xfrm>
              <a:off x="-685800" y="914400"/>
              <a:ext cx="7162800" cy="4247317"/>
            </a:xfrm>
            <a:prstGeom prst="rect">
              <a:avLst/>
            </a:prstGeom>
            <a:solidFill>
              <a:schemeClr val="bg1">
                <a:lumMod val="95000"/>
                <a:lumOff val="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r>
                <a:rPr lang="fa-IR" sz="5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فرامهارتهاي لازم براي برنامه‌ريزي به دليل ماهيت رشته اپيدميولوژي بهتر قابل دست يافتن است</a:t>
              </a:r>
              <a:endPara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21123" y="-553283"/>
              <a:ext cx="2720748" cy="1200329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برنامه ريزي از اركان علم مديريت است.</a:t>
              </a:r>
              <a:endPara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66800" y="609600"/>
          <a:ext cx="65532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828800"/>
            <a:ext cx="7162800" cy="4247317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براي نظارت و پايش بايد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دقيق بود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محاسبه گر بود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قدرت آينده نگري داشت</a:t>
            </a:r>
          </a:p>
          <a:p>
            <a:r>
              <a: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نگاه كل نگر داشت.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762000" y="0"/>
            <a:ext cx="8382000" cy="6076117"/>
            <a:chOff x="762000" y="0"/>
            <a:chExt cx="8382000" cy="6076117"/>
          </a:xfrm>
        </p:grpSpPr>
        <p:sp>
          <p:nvSpPr>
            <p:cNvPr id="7" name="TextBox 6"/>
            <p:cNvSpPr txBox="1"/>
            <p:nvPr/>
          </p:nvSpPr>
          <p:spPr>
            <a:xfrm>
              <a:off x="762000" y="1828800"/>
              <a:ext cx="7162800" cy="4247317"/>
            </a:xfrm>
            <a:prstGeom prst="rect">
              <a:avLst/>
            </a:prstGeom>
            <a:solidFill>
              <a:schemeClr val="bg1">
                <a:lumMod val="95000"/>
                <a:lumOff val="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a-I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r>
                <a:rPr lang="fa-IR" sz="5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آيا چنين خصوصياتي را مي‌توان در رشته‌اي به عمق و جامعيت اپيدميولوژي يافت؟</a:t>
              </a:r>
              <a:endParaRPr lang="fa-IR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algn="ctr"/>
              <a:endPara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15000" y="0"/>
              <a:ext cx="3429000" cy="1938992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براي نظارت و پايش بايد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دقيق بود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محاسبه گر بود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قدرت آينده نگري داشت</a:t>
              </a:r>
            </a:p>
            <a:p>
              <a:r>
                <a:rPr lang="fa-IR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نگاه كل نگر داشت.</a:t>
              </a:r>
              <a:endPara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نتيجه گيري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4400" dirty="0" smtClean="0">
                <a:solidFill>
                  <a:schemeClr val="tx2"/>
                </a:solidFill>
              </a:rPr>
              <a:t>پس بايد دامنه دخالت و تاثير علم اپيدميولوژي را بسيار فراتر </a:t>
            </a:r>
            <a:r>
              <a:rPr lang="fa-IR" sz="4400" smtClean="0">
                <a:solidFill>
                  <a:schemeClr val="tx2"/>
                </a:solidFill>
              </a:rPr>
              <a:t>از صرف </a:t>
            </a:r>
            <a:r>
              <a:rPr lang="fa-IR" sz="4400" dirty="0" smtClean="0">
                <a:solidFill>
                  <a:schemeClr val="tx2"/>
                </a:solidFill>
              </a:rPr>
              <a:t>تحقيق دانست و نشان داد كه مديريت بر پايه مستندات در تمام مراحل نياز به دانش اپيدميولوژي دارد.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066800" y="609600"/>
          <a:ext cx="65532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0BD8E5-3FD6-4FA7-9793-6CC28DEE7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E3DD80-2728-48E7-B05A-AE2166B7D5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85CC8F-2F32-437E-B098-609A0311A2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E27E6D4-947C-40D6-B1C1-2A3B6CDFBD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6ECCD4-E03C-47F5-A099-703D736676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0DEE7E-9C5F-4D8E-A106-CC95E1E487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C0336F-FD94-4A4C-A162-4A87355F82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9115F0-590D-44EA-972A-08192B387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9AEFCB-C69E-49AF-8AD3-CCC95D4F4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3C82BC-3DE9-401E-B610-0342A626F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276600" y="228600"/>
          <a:ext cx="2286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4478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آيا واقعا كم كاري مادرزادي تيروئيد در جامعه ما وجود دارد؟</a:t>
            </a:r>
          </a:p>
          <a:p>
            <a:r>
              <a:rPr lang="fa-IR" sz="3200" dirty="0" smtClean="0"/>
              <a:t>ريشه بالا بودن سرطانها در شمال ايران چه مي‌باشد؟</a:t>
            </a:r>
          </a:p>
          <a:p>
            <a:r>
              <a:rPr lang="fa-IR" sz="3200" dirty="0" smtClean="0"/>
              <a:t>آيا اپيدمي بيماري </a:t>
            </a:r>
            <a:r>
              <a:rPr lang="en-US" sz="3200" dirty="0" smtClean="0"/>
              <a:t>HIV/AIDS</a:t>
            </a:r>
            <a:r>
              <a:rPr lang="fa-IR" sz="3200" dirty="0" smtClean="0"/>
              <a:t> مي‌تواند به صورت </a:t>
            </a:r>
            <a:r>
              <a:rPr lang="en-US" sz="3200" dirty="0" smtClean="0"/>
              <a:t>generalized</a:t>
            </a:r>
            <a:r>
              <a:rPr lang="fa-IR" sz="3200" dirty="0" smtClean="0"/>
              <a:t> در آيد؟</a:t>
            </a:r>
          </a:p>
          <a:p>
            <a:r>
              <a:rPr lang="fa-IR" sz="3200" dirty="0" smtClean="0"/>
              <a:t>آيا براي ريشه‌كني فلج اطفال بايد به بسيج همگاني واكسيناسيون روي آورد يا با افزايش پوشش واكسن به صورت جاري اين مهم محقق خواهد شد؟</a:t>
            </a:r>
          </a:p>
          <a:p>
            <a:r>
              <a:rPr lang="fa-IR" sz="3200" dirty="0" smtClean="0"/>
              <a:t>آيا با توجه به مدل اقتصادي حاكم بر جامعه بيمه متمركز مي‌تواند جوابگوي نياز جامعه باشد يا بايد به سيستمهاي موازي و مكمل روي آورد؟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447800" y="1828800"/>
            <a:ext cx="5867399" cy="4267200"/>
            <a:chOff x="322584" y="130"/>
            <a:chExt cx="1640830" cy="106653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Rounded Rectangle 6"/>
            <p:cNvSpPr/>
            <p:nvPr/>
          </p:nvSpPr>
          <p:spPr>
            <a:xfrm>
              <a:off x="322584" y="130"/>
              <a:ext cx="1640830" cy="106653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374648" y="52194"/>
              <a:ext cx="1536702" cy="9624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1500" kern="1200" dirty="0" smtClean="0"/>
                <a:t>شناخت مشكل</a:t>
              </a:r>
              <a:endParaRPr lang="en-US" sz="11500" kern="1200" dirty="0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276600" y="228600"/>
          <a:ext cx="2286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5"/>
          <p:cNvGrpSpPr/>
          <p:nvPr/>
        </p:nvGrpSpPr>
        <p:grpSpPr>
          <a:xfrm>
            <a:off x="1371600" y="1905002"/>
            <a:ext cx="5867401" cy="4267201"/>
            <a:chOff x="301274" y="19177"/>
            <a:chExt cx="1640831" cy="1066538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Rounded Rectangle 6"/>
            <p:cNvSpPr/>
            <p:nvPr/>
          </p:nvSpPr>
          <p:spPr>
            <a:xfrm>
              <a:off x="301274" y="19177"/>
              <a:ext cx="1640831" cy="1066538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374648" y="52194"/>
              <a:ext cx="1536702" cy="9624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9600" kern="1200" dirty="0" smtClean="0"/>
                <a:t>يافتن مستندات</a:t>
              </a:r>
              <a:endParaRPr lang="en-US" sz="9600" kern="12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0" y="1447800"/>
            <a:ext cx="8915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مستند (</a:t>
            </a:r>
            <a:r>
              <a:rPr lang="en-US" sz="3200" dirty="0" smtClean="0"/>
              <a:t>evidence</a:t>
            </a:r>
            <a:r>
              <a:rPr lang="fa-IR" sz="3200" dirty="0" smtClean="0"/>
              <a:t>) چيست؟</a:t>
            </a:r>
          </a:p>
          <a:p>
            <a:pPr algn="ctr" rtl="0"/>
            <a:r>
              <a:rPr lang="en-US" sz="3200" dirty="0" smtClean="0">
                <a:solidFill>
                  <a:srgbClr val="FFFF66"/>
                </a:solidFill>
              </a:rPr>
              <a:t>proof, confirmation, facts, data, verification. support, indication (Oxford dictionary)</a:t>
            </a:r>
            <a:endParaRPr lang="fa-IR" sz="3200" dirty="0" smtClean="0">
              <a:solidFill>
                <a:srgbClr val="FFFF66"/>
              </a:solidFill>
            </a:endParaRPr>
          </a:p>
          <a:p>
            <a:pPr algn="ctr" rtl="0"/>
            <a:r>
              <a:rPr lang="en-US" sz="3200" dirty="0" smtClean="0">
                <a:solidFill>
                  <a:srgbClr val="FFFF66"/>
                </a:solidFill>
              </a:rPr>
              <a:t>Signs that make you believe that something exists or is true (Longman dictionary)</a:t>
            </a:r>
          </a:p>
          <a:p>
            <a:pPr algn="ctr" rtl="0"/>
            <a:r>
              <a:rPr lang="en-US" sz="3200" dirty="0" smtClean="0">
                <a:solidFill>
                  <a:srgbClr val="FFFF66"/>
                </a:solidFill>
              </a:rPr>
              <a:t>A thing or things helpful in forming a conclusion or judgment (American Heritage dictionary)</a:t>
            </a:r>
            <a:endParaRPr lang="fa-IR" sz="3200" dirty="0" smtClean="0">
              <a:solidFill>
                <a:srgbClr val="FFFF66"/>
              </a:solidFill>
            </a:endParaRPr>
          </a:p>
          <a:p>
            <a:r>
              <a:rPr lang="fa-IR" sz="3200" dirty="0" smtClean="0"/>
              <a:t>در دنياي علمي مستندات چگونه توليد مي‌شوند؟</a:t>
            </a:r>
            <a:endParaRPr lang="en-US" sz="3200" dirty="0" smtClean="0"/>
          </a:p>
          <a:p>
            <a:pPr algn="ctr"/>
            <a:r>
              <a:rPr lang="fa-IR" sz="3200" dirty="0" smtClean="0">
                <a:solidFill>
                  <a:srgbClr val="FFFF66"/>
                </a:solidFill>
              </a:rPr>
              <a:t>تجربه شخصي، توافق گروهي و يا مبتني بر يافته‌هاي پژوهشي</a:t>
            </a:r>
            <a:endParaRPr lang="en-US" sz="3200" dirty="0" smtClean="0">
              <a:solidFill>
                <a:srgbClr val="FFFF66"/>
              </a:solidFill>
            </a:endParaRPr>
          </a:p>
          <a:p>
            <a:r>
              <a:rPr lang="fa-IR" sz="3200" dirty="0" smtClean="0"/>
              <a:t>اعتبار مستندات علمي چه ميزان است و چگونه مي توان آن را سنجيد؟</a:t>
            </a:r>
            <a:endParaRPr lang="en-U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1447800" y="1828800"/>
            <a:ext cx="5867399" cy="4267200"/>
            <a:chOff x="322584" y="130"/>
            <a:chExt cx="1640830" cy="106653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Rounded Rectangle 6"/>
            <p:cNvSpPr/>
            <p:nvPr/>
          </p:nvSpPr>
          <p:spPr>
            <a:xfrm>
              <a:off x="322584" y="130"/>
              <a:ext cx="1640830" cy="106653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374648" y="52194"/>
              <a:ext cx="1536702" cy="9624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1500" kern="1200" dirty="0" smtClean="0"/>
                <a:t>تنظيم برنامه</a:t>
              </a:r>
              <a:endParaRPr lang="en-US" sz="11500" kern="1200" dirty="0"/>
            </a:p>
          </p:txBody>
        </p:sp>
      </p:grpSp>
      <p:graphicFrame>
        <p:nvGraphicFramePr>
          <p:cNvPr id="4" name="Diagram 3"/>
          <p:cNvGraphicFramePr/>
          <p:nvPr/>
        </p:nvGraphicFramePr>
        <p:xfrm>
          <a:off x="3276600" y="228600"/>
          <a:ext cx="2286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447800"/>
            <a:ext cx="8610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آيا صرف توليد مستندات كافي است؟</a:t>
            </a:r>
          </a:p>
          <a:p>
            <a:r>
              <a:rPr lang="fa-IR" sz="3200" dirty="0" smtClean="0">
                <a:solidFill>
                  <a:srgbClr val="FFFF66"/>
                </a:solidFill>
              </a:rPr>
              <a:t>نتيجه عملي تحقيقات متعدد و پرهزينه بيماريهاي قلبي و عروقي تا كنون چه بوده‌است؟</a:t>
            </a:r>
          </a:p>
          <a:p>
            <a:r>
              <a:rPr lang="fa-IR" sz="3200" dirty="0" smtClean="0">
                <a:solidFill>
                  <a:srgbClr val="FFFF66"/>
                </a:solidFill>
              </a:rPr>
              <a:t>چه كسي و يا كساني مسئول تبديل يافته‌هاي تحقيق به نتيجه و محصول هستند (</a:t>
            </a:r>
            <a:r>
              <a:rPr lang="en-US" sz="3200" dirty="0" smtClean="0">
                <a:solidFill>
                  <a:srgbClr val="FFFF66"/>
                </a:solidFill>
              </a:rPr>
              <a:t>KTE and KTP</a:t>
            </a:r>
            <a:r>
              <a:rPr lang="fa-IR" sz="3200" dirty="0" smtClean="0">
                <a:solidFill>
                  <a:srgbClr val="FFFF66"/>
                </a:solidFill>
              </a:rPr>
              <a:t>) جايگاه انكوباتورهاي تحقيقات و پاركهاي تكنولوژي و فنآوري كجاست؟ رسالت دانشگاهها و دانشگاهيان در عصر جديد چيست؟</a:t>
            </a:r>
          </a:p>
          <a:p>
            <a:r>
              <a:rPr lang="fa-IR" sz="3200" dirty="0" smtClean="0"/>
              <a:t>خصوصيات برنامه مديريت سلامت چيست؟</a:t>
            </a:r>
          </a:p>
          <a:p>
            <a:pPr algn="ctr"/>
            <a:r>
              <a:rPr lang="fa-IR" sz="3200" dirty="0" smtClean="0">
                <a:solidFill>
                  <a:srgbClr val="FFFF66"/>
                </a:solidFill>
              </a:rPr>
              <a:t>جامع بودن، منطبق بر شرايط جامعه بودن، قدرت انطباق با تغييرات جامعه داشتن، واقع‌بينانه بودن، اقتصادي بودن، ........</a:t>
            </a:r>
          </a:p>
          <a:p>
            <a:pPr algn="ctr"/>
            <a:endParaRPr lang="fa-IR" sz="3200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81000" y="990600"/>
            <a:ext cx="2514600" cy="5524500"/>
            <a:chOff x="381000" y="990602"/>
            <a:chExt cx="2514600" cy="5524498"/>
          </a:xfrm>
        </p:grpSpPr>
        <p:sp>
          <p:nvSpPr>
            <p:cNvPr id="15394" name="AutoShape 30"/>
            <p:cNvSpPr>
              <a:spLocks noChangeArrowheads="1"/>
            </p:cNvSpPr>
            <p:nvPr/>
          </p:nvSpPr>
          <p:spPr bwMode="auto">
            <a:xfrm>
              <a:off x="381000" y="5562600"/>
              <a:ext cx="2057400" cy="952500"/>
            </a:xfrm>
            <a:prstGeom prst="flowChartPunchedTape">
              <a:avLst/>
            </a:prstGeom>
            <a:gradFill rotWithShape="1">
              <a:gsLst>
                <a:gs pos="0">
                  <a:srgbClr val="001E2C"/>
                </a:gs>
                <a:gs pos="50000">
                  <a:srgbClr val="004060"/>
                </a:gs>
                <a:gs pos="100000">
                  <a:srgbClr val="001E2C"/>
                </a:gs>
              </a:gsLst>
              <a:lin ang="0" scaled="1"/>
            </a:gradFill>
            <a:ln w="9525">
              <a:solidFill>
                <a:srgbClr val="0099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Human</a:t>
              </a:r>
            </a:p>
            <a:p>
              <a:pPr algn="ctr"/>
              <a:r>
                <a:rPr lang="en-US" sz="2000">
                  <a:solidFill>
                    <a:srgbClr val="FFFF00"/>
                  </a:solidFill>
                </a:rPr>
                <a:t>Capital</a:t>
              </a:r>
            </a:p>
          </p:txBody>
        </p:sp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609600" y="990602"/>
              <a:ext cx="2286000" cy="4419598"/>
              <a:chOff x="609600" y="990602"/>
              <a:chExt cx="2286000" cy="4419598"/>
            </a:xfrm>
          </p:grpSpPr>
          <p:grpSp>
            <p:nvGrpSpPr>
              <p:cNvPr id="4" name="Group 2"/>
              <p:cNvGrpSpPr>
                <a:grpSpLocks/>
              </p:cNvGrpSpPr>
              <p:nvPr/>
            </p:nvGrpSpPr>
            <p:grpSpPr bwMode="auto">
              <a:xfrm>
                <a:off x="611188" y="990602"/>
                <a:ext cx="2284412" cy="708026"/>
                <a:chOff x="241" y="624"/>
                <a:chExt cx="1439" cy="446"/>
              </a:xfrm>
            </p:grpSpPr>
            <p:sp>
              <p:nvSpPr>
                <p:cNvPr id="15402" name="AutoShape 3"/>
                <p:cNvSpPr>
                  <a:spLocks noChangeArrowheads="1"/>
                </p:cNvSpPr>
                <p:nvPr/>
              </p:nvSpPr>
              <p:spPr bwMode="auto">
                <a:xfrm rot="5400000">
                  <a:off x="769" y="96"/>
                  <a:ext cx="384" cy="1439"/>
                </a:xfrm>
                <a:prstGeom prst="can">
                  <a:avLst>
                    <a:gd name="adj" fmla="val 66395"/>
                  </a:avLst>
                </a:prstGeom>
                <a:gradFill rotWithShape="1">
                  <a:gsLst>
                    <a:gs pos="0">
                      <a:srgbClr val="000000"/>
                    </a:gs>
                    <a:gs pos="50000">
                      <a:srgbClr val="00517A"/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>
                  <a:solidFill>
                    <a:srgbClr val="94C0CA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15403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480" y="624"/>
                  <a:ext cx="835" cy="4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rgbClr val="FFFF00"/>
                      </a:solidFill>
                    </a:rPr>
                    <a:t>Education</a:t>
                  </a:r>
                </a:p>
                <a:p>
                  <a:pPr algn="ctr"/>
                  <a:r>
                    <a:rPr lang="en-US" sz="2000">
                      <a:solidFill>
                        <a:srgbClr val="FFFF00"/>
                      </a:solidFill>
                    </a:rPr>
                    <a:t>Mission</a:t>
                  </a: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1217613" y="1676400"/>
                <a:ext cx="839787" cy="1690688"/>
                <a:chOff x="623" y="1056"/>
                <a:chExt cx="529" cy="1065"/>
              </a:xfrm>
            </p:grpSpPr>
            <p:sp>
              <p:nvSpPr>
                <p:cNvPr id="15400" name="AutoShape 15"/>
                <p:cNvSpPr>
                  <a:spLocks noChangeAspect="1" noChangeArrowheads="1"/>
                </p:cNvSpPr>
                <p:nvPr/>
              </p:nvSpPr>
              <p:spPr bwMode="auto">
                <a:xfrm rot="5400000">
                  <a:off x="355" y="1324"/>
                  <a:ext cx="1065" cy="529"/>
                </a:xfrm>
                <a:custGeom>
                  <a:avLst/>
                  <a:gdLst>
                    <a:gd name="T0" fmla="*/ 39 w 21600"/>
                    <a:gd name="T1" fmla="*/ 0 h 21600"/>
                    <a:gd name="T2" fmla="*/ 0 w 21600"/>
                    <a:gd name="T3" fmla="*/ 6 h 21600"/>
                    <a:gd name="T4" fmla="*/ 39 w 21600"/>
                    <a:gd name="T5" fmla="*/ 13 h 21600"/>
                    <a:gd name="T6" fmla="*/ 53 w 21600"/>
                    <a:gd name="T7" fmla="*/ 6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67 w 21600"/>
                    <a:gd name="T13" fmla="*/ 5390 h 21600"/>
                    <a:gd name="T14" fmla="*/ 18903 w 21600"/>
                    <a:gd name="T15" fmla="*/ 1621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1E2C"/>
                    </a:gs>
                    <a:gs pos="100000">
                      <a:srgbClr val="004060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5401" name="Text Box 16"/>
                <p:cNvSpPr txBox="1">
                  <a:spLocks noChangeArrowheads="1"/>
                </p:cNvSpPr>
                <p:nvPr/>
              </p:nvSpPr>
              <p:spPr bwMode="auto">
                <a:xfrm rot="5400000">
                  <a:off x="572" y="1417"/>
                  <a:ext cx="642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>
                      <a:solidFill>
                        <a:srgbClr val="FFFF00"/>
                      </a:solidFill>
                    </a:rPr>
                    <a:t>Educational</a:t>
                  </a:r>
                </a:p>
                <a:p>
                  <a:pPr algn="ctr"/>
                  <a:r>
                    <a:rPr lang="en-US" sz="1200">
                      <a:solidFill>
                        <a:srgbClr val="FFFF00"/>
                      </a:solidFill>
                    </a:rPr>
                    <a:t>Governance</a:t>
                  </a:r>
                </a:p>
              </p:txBody>
            </p:sp>
          </p:grpSp>
          <p:sp>
            <p:nvSpPr>
              <p:cNvPr id="15398" name="AutoShape 26"/>
              <p:cNvSpPr>
                <a:spLocks noChangeArrowheads="1"/>
              </p:cNvSpPr>
              <p:nvPr/>
            </p:nvSpPr>
            <p:spPr bwMode="auto">
              <a:xfrm>
                <a:off x="609600" y="3429000"/>
                <a:ext cx="2057400" cy="685800"/>
              </a:xfrm>
              <a:prstGeom prst="cube">
                <a:avLst>
                  <a:gd name="adj" fmla="val 19444"/>
                </a:avLst>
              </a:prstGeom>
              <a:gradFill rotWithShape="1">
                <a:gsLst>
                  <a:gs pos="0">
                    <a:srgbClr val="001E2C"/>
                  </a:gs>
                  <a:gs pos="100000">
                    <a:srgbClr val="004060"/>
                  </a:gs>
                </a:gsLst>
                <a:lin ang="5400000" scaled="1"/>
              </a:gradFill>
              <a:ln w="9525">
                <a:solidFill>
                  <a:srgbClr val="0099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Teaching and</a:t>
                </a:r>
              </a:p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Learning</a:t>
                </a:r>
              </a:p>
            </p:txBody>
          </p:sp>
          <p:sp>
            <p:nvSpPr>
              <p:cNvPr id="15399" name="AutoShape 34"/>
              <p:cNvSpPr>
                <a:spLocks noChangeArrowheads="1"/>
              </p:cNvSpPr>
              <p:nvPr/>
            </p:nvSpPr>
            <p:spPr bwMode="auto">
              <a:xfrm rot="5400000">
                <a:off x="1064419" y="4617244"/>
                <a:ext cx="1100137" cy="485775"/>
              </a:xfrm>
              <a:prstGeom prst="chevron">
                <a:avLst>
                  <a:gd name="adj" fmla="val 56618"/>
                </a:avLst>
              </a:prstGeom>
              <a:gradFill rotWithShape="1">
                <a:gsLst>
                  <a:gs pos="0">
                    <a:srgbClr val="001E2C"/>
                  </a:gs>
                  <a:gs pos="50000">
                    <a:srgbClr val="004060"/>
                  </a:gs>
                  <a:gs pos="100000">
                    <a:srgbClr val="001E2C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2438400" y="990600"/>
            <a:ext cx="2360613" cy="5524500"/>
            <a:chOff x="2438400" y="990602"/>
            <a:chExt cx="2360613" cy="5524498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2514600" y="990602"/>
              <a:ext cx="2284413" cy="708026"/>
              <a:chOff x="1440" y="624"/>
              <a:chExt cx="1439" cy="446"/>
            </a:xfrm>
          </p:grpSpPr>
          <p:sp>
            <p:nvSpPr>
              <p:cNvPr id="15392" name="AutoShape 6"/>
              <p:cNvSpPr>
                <a:spLocks noChangeArrowheads="1"/>
              </p:cNvSpPr>
              <p:nvPr/>
            </p:nvSpPr>
            <p:spPr bwMode="auto">
              <a:xfrm rot="5400000">
                <a:off x="1968" y="96"/>
                <a:ext cx="384" cy="1439"/>
              </a:xfrm>
              <a:prstGeom prst="can">
                <a:avLst>
                  <a:gd name="adj" fmla="val 66395"/>
                </a:avLst>
              </a:prstGeom>
              <a:gradFill rotWithShape="1">
                <a:gsLst>
                  <a:gs pos="0">
                    <a:srgbClr val="030002"/>
                  </a:gs>
                  <a:gs pos="50000">
                    <a:srgbClr val="660033"/>
                  </a:gs>
                  <a:gs pos="100000">
                    <a:srgbClr val="030002"/>
                  </a:gs>
                </a:gsLst>
                <a:lin ang="0" scaled="1"/>
              </a:gradFill>
              <a:ln w="9525">
                <a:solidFill>
                  <a:srgbClr val="D00068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5393" name="Text Box 7"/>
              <p:cNvSpPr txBox="1">
                <a:spLocks noChangeArrowheads="1"/>
              </p:cNvSpPr>
              <p:nvPr/>
            </p:nvSpPr>
            <p:spPr bwMode="auto">
              <a:xfrm>
                <a:off x="1728" y="624"/>
                <a:ext cx="808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Research</a:t>
                </a:r>
              </a:p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Mission</a:t>
                </a:r>
              </a:p>
            </p:txBody>
          </p:sp>
        </p:grp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3046413" y="1676400"/>
              <a:ext cx="839787" cy="1690688"/>
              <a:chOff x="1775" y="1056"/>
              <a:chExt cx="529" cy="1065"/>
            </a:xfrm>
          </p:grpSpPr>
          <p:sp>
            <p:nvSpPr>
              <p:cNvPr id="15390" name="AutoShape 18"/>
              <p:cNvSpPr>
                <a:spLocks noChangeAspect="1" noChangeArrowheads="1"/>
              </p:cNvSpPr>
              <p:nvPr/>
            </p:nvSpPr>
            <p:spPr bwMode="auto">
              <a:xfrm rot="5400000">
                <a:off x="1507" y="1324"/>
                <a:ext cx="1065" cy="529"/>
              </a:xfrm>
              <a:custGeom>
                <a:avLst/>
                <a:gdLst>
                  <a:gd name="T0" fmla="*/ 39 w 21600"/>
                  <a:gd name="T1" fmla="*/ 0 h 21600"/>
                  <a:gd name="T2" fmla="*/ 0 w 21600"/>
                  <a:gd name="T3" fmla="*/ 6 h 21600"/>
                  <a:gd name="T4" fmla="*/ 39 w 21600"/>
                  <a:gd name="T5" fmla="*/ 13 h 21600"/>
                  <a:gd name="T6" fmla="*/ 53 w 21600"/>
                  <a:gd name="T7" fmla="*/ 6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67 w 21600"/>
                  <a:gd name="T13" fmla="*/ 5390 h 21600"/>
                  <a:gd name="T14" fmla="*/ 18903 w 21600"/>
                  <a:gd name="T15" fmla="*/ 1621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230012"/>
                  </a:gs>
                  <a:gs pos="100000">
                    <a:srgbClr val="4C0026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5391" name="Text Box 19"/>
              <p:cNvSpPr txBox="1">
                <a:spLocks noChangeArrowheads="1"/>
              </p:cNvSpPr>
              <p:nvPr/>
            </p:nvSpPr>
            <p:spPr bwMode="auto">
              <a:xfrm rot="5400000">
                <a:off x="1724" y="1417"/>
                <a:ext cx="64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FFFF00"/>
                    </a:solidFill>
                  </a:rPr>
                  <a:t>Research</a:t>
                </a:r>
              </a:p>
              <a:p>
                <a:pPr algn="ctr"/>
                <a:r>
                  <a:rPr lang="en-US" sz="1200">
                    <a:solidFill>
                      <a:srgbClr val="FFFF00"/>
                    </a:solidFill>
                  </a:rPr>
                  <a:t>Governance</a:t>
                </a:r>
              </a:p>
            </p:txBody>
          </p:sp>
        </p:grpSp>
        <p:sp>
          <p:nvSpPr>
            <p:cNvPr id="15387" name="AutoShape 27"/>
            <p:cNvSpPr>
              <a:spLocks noChangeArrowheads="1"/>
            </p:cNvSpPr>
            <p:nvPr/>
          </p:nvSpPr>
          <p:spPr bwMode="auto">
            <a:xfrm>
              <a:off x="2514600" y="3429000"/>
              <a:ext cx="2057400" cy="685800"/>
            </a:xfrm>
            <a:prstGeom prst="cube">
              <a:avLst>
                <a:gd name="adj" fmla="val 19444"/>
              </a:avLst>
            </a:prstGeom>
            <a:gradFill rotWithShape="1">
              <a:gsLst>
                <a:gs pos="0">
                  <a:srgbClr val="230012"/>
                </a:gs>
                <a:gs pos="100000">
                  <a:srgbClr val="4C0026"/>
                </a:gs>
              </a:gsLst>
              <a:lin ang="5400000" scaled="1"/>
            </a:gradFill>
            <a:ln w="9525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Research</a:t>
              </a:r>
            </a:p>
            <a:p>
              <a:pPr algn="ctr"/>
              <a:r>
                <a:rPr lang="en-US" sz="2000">
                  <a:solidFill>
                    <a:srgbClr val="FFFF00"/>
                  </a:solidFill>
                </a:rPr>
                <a:t>Operation</a:t>
              </a:r>
            </a:p>
          </p:txBody>
        </p:sp>
        <p:sp>
          <p:nvSpPr>
            <p:cNvPr id="15388" name="AutoShape 31"/>
            <p:cNvSpPr>
              <a:spLocks noChangeArrowheads="1"/>
            </p:cNvSpPr>
            <p:nvPr/>
          </p:nvSpPr>
          <p:spPr bwMode="auto">
            <a:xfrm>
              <a:off x="2438400" y="5562600"/>
              <a:ext cx="2057400" cy="952500"/>
            </a:xfrm>
            <a:prstGeom prst="flowChartPunchedTape">
              <a:avLst/>
            </a:prstGeom>
            <a:gradFill rotWithShape="1">
              <a:gsLst>
                <a:gs pos="0">
                  <a:srgbClr val="2F0018"/>
                </a:gs>
                <a:gs pos="50000">
                  <a:srgbClr val="660033"/>
                </a:gs>
                <a:gs pos="100000">
                  <a:srgbClr val="2F0018"/>
                </a:gs>
              </a:gsLst>
              <a:lin ang="0" scaled="1"/>
            </a:gradFill>
            <a:ln w="9525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Knowledge</a:t>
              </a:r>
            </a:p>
          </p:txBody>
        </p:sp>
        <p:sp>
          <p:nvSpPr>
            <p:cNvPr id="15389" name="AutoShape 35"/>
            <p:cNvSpPr>
              <a:spLocks noChangeArrowheads="1"/>
            </p:cNvSpPr>
            <p:nvPr/>
          </p:nvSpPr>
          <p:spPr bwMode="auto">
            <a:xfrm rot="5400000">
              <a:off x="2940844" y="4602956"/>
              <a:ext cx="1100138" cy="485775"/>
            </a:xfrm>
            <a:prstGeom prst="chevron">
              <a:avLst>
                <a:gd name="adj" fmla="val 56618"/>
              </a:avLst>
            </a:prstGeom>
            <a:gradFill rotWithShape="1">
              <a:gsLst>
                <a:gs pos="0">
                  <a:srgbClr val="2F0018"/>
                </a:gs>
                <a:gs pos="50000">
                  <a:srgbClr val="660033"/>
                </a:gs>
                <a:gs pos="100000">
                  <a:srgbClr val="2F001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4419600" y="990600"/>
            <a:ext cx="2284413" cy="5524500"/>
            <a:chOff x="4419600" y="990602"/>
            <a:chExt cx="2284413" cy="5524498"/>
          </a:xfrm>
        </p:grpSpPr>
        <p:grpSp>
          <p:nvGrpSpPr>
            <p:cNvPr id="10" name="Group 8"/>
            <p:cNvGrpSpPr>
              <a:grpSpLocks/>
            </p:cNvGrpSpPr>
            <p:nvPr/>
          </p:nvGrpSpPr>
          <p:grpSpPr bwMode="auto">
            <a:xfrm>
              <a:off x="4419600" y="990602"/>
              <a:ext cx="2284413" cy="708026"/>
              <a:chOff x="2640" y="624"/>
              <a:chExt cx="1439" cy="446"/>
            </a:xfrm>
          </p:grpSpPr>
          <p:sp>
            <p:nvSpPr>
              <p:cNvPr id="15383" name="AutoShape 9"/>
              <p:cNvSpPr>
                <a:spLocks noChangeArrowheads="1"/>
              </p:cNvSpPr>
              <p:nvPr/>
            </p:nvSpPr>
            <p:spPr bwMode="auto">
              <a:xfrm rot="5400000">
                <a:off x="3168" y="96"/>
                <a:ext cx="384" cy="1439"/>
              </a:xfrm>
              <a:prstGeom prst="can">
                <a:avLst>
                  <a:gd name="adj" fmla="val 66395"/>
                </a:avLst>
              </a:prstGeom>
              <a:gradFill rotWithShape="1">
                <a:gsLst>
                  <a:gs pos="0">
                    <a:srgbClr val="000000"/>
                  </a:gs>
                  <a:gs pos="50000">
                    <a:srgbClr val="663300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solidFill>
                  <a:srgbClr val="94C0CA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5384" name="Text Box 10"/>
              <p:cNvSpPr txBox="1">
                <a:spLocks noChangeArrowheads="1"/>
              </p:cNvSpPr>
              <p:nvPr/>
            </p:nvSpPr>
            <p:spPr bwMode="auto">
              <a:xfrm>
                <a:off x="2640" y="624"/>
                <a:ext cx="1355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Entrepreneurship</a:t>
                </a:r>
              </a:p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Mission</a:t>
                </a:r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4875213" y="1676400"/>
              <a:ext cx="839787" cy="1690688"/>
              <a:chOff x="2927" y="1056"/>
              <a:chExt cx="529" cy="1065"/>
            </a:xfrm>
          </p:grpSpPr>
          <p:sp>
            <p:nvSpPr>
              <p:cNvPr id="15381" name="AutoShape 21"/>
              <p:cNvSpPr>
                <a:spLocks noChangeAspect="1" noChangeArrowheads="1"/>
              </p:cNvSpPr>
              <p:nvPr/>
            </p:nvSpPr>
            <p:spPr bwMode="auto">
              <a:xfrm rot="5400000">
                <a:off x="2659" y="1324"/>
                <a:ext cx="1065" cy="529"/>
              </a:xfrm>
              <a:custGeom>
                <a:avLst/>
                <a:gdLst>
                  <a:gd name="T0" fmla="*/ 39 w 21600"/>
                  <a:gd name="T1" fmla="*/ 0 h 21600"/>
                  <a:gd name="T2" fmla="*/ 0 w 21600"/>
                  <a:gd name="T3" fmla="*/ 6 h 21600"/>
                  <a:gd name="T4" fmla="*/ 39 w 21600"/>
                  <a:gd name="T5" fmla="*/ 13 h 21600"/>
                  <a:gd name="T6" fmla="*/ 53 w 21600"/>
                  <a:gd name="T7" fmla="*/ 6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67 w 21600"/>
                  <a:gd name="T13" fmla="*/ 5390 h 21600"/>
                  <a:gd name="T14" fmla="*/ 18903 w 21600"/>
                  <a:gd name="T15" fmla="*/ 1621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2F1800"/>
                  </a:gs>
                  <a:gs pos="100000">
                    <a:srgbClr val="663300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5382" name="Text Box 22"/>
              <p:cNvSpPr txBox="1">
                <a:spLocks noChangeArrowheads="1"/>
              </p:cNvSpPr>
              <p:nvPr/>
            </p:nvSpPr>
            <p:spPr bwMode="auto">
              <a:xfrm rot="5400000">
                <a:off x="2809" y="1419"/>
                <a:ext cx="77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FFFF00"/>
                    </a:solidFill>
                  </a:rPr>
                  <a:t>Entrepreneurial</a:t>
                </a:r>
              </a:p>
              <a:p>
                <a:pPr algn="ctr"/>
                <a:r>
                  <a:rPr lang="en-US" sz="1200">
                    <a:solidFill>
                      <a:srgbClr val="FFFF00"/>
                    </a:solidFill>
                  </a:rPr>
                  <a:t>Governance</a:t>
                </a:r>
              </a:p>
            </p:txBody>
          </p:sp>
        </p:grpSp>
        <p:sp>
          <p:nvSpPr>
            <p:cNvPr id="15378" name="AutoShape 28"/>
            <p:cNvSpPr>
              <a:spLocks noChangeArrowheads="1"/>
            </p:cNvSpPr>
            <p:nvPr/>
          </p:nvSpPr>
          <p:spPr bwMode="auto">
            <a:xfrm>
              <a:off x="4419600" y="3429000"/>
              <a:ext cx="2057400" cy="685800"/>
            </a:xfrm>
            <a:prstGeom prst="cube">
              <a:avLst>
                <a:gd name="adj" fmla="val 19444"/>
              </a:avLst>
            </a:prstGeom>
            <a:gradFill rotWithShape="1">
              <a:gsLst>
                <a:gs pos="0">
                  <a:srgbClr val="2F1800"/>
                </a:gs>
                <a:gs pos="100000">
                  <a:srgbClr val="663300"/>
                </a:gs>
              </a:gsLst>
              <a:lin ang="5400000" scaled="1"/>
            </a:gra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Academy-Industry</a:t>
              </a:r>
            </a:p>
            <a:p>
              <a:pPr algn="ctr"/>
              <a:r>
                <a:rPr lang="en-US" sz="2000">
                  <a:solidFill>
                    <a:srgbClr val="FFFF00"/>
                  </a:solidFill>
                </a:rPr>
                <a:t>Relationship</a:t>
              </a:r>
            </a:p>
          </p:txBody>
        </p:sp>
        <p:sp>
          <p:nvSpPr>
            <p:cNvPr id="15379" name="AutoShape 32"/>
            <p:cNvSpPr>
              <a:spLocks noChangeArrowheads="1"/>
            </p:cNvSpPr>
            <p:nvPr/>
          </p:nvSpPr>
          <p:spPr bwMode="auto">
            <a:xfrm>
              <a:off x="4495800" y="5562600"/>
              <a:ext cx="2057400" cy="952500"/>
            </a:xfrm>
            <a:prstGeom prst="flowChartPunchedTape">
              <a:avLst/>
            </a:prstGeom>
            <a:gradFill rotWithShape="1">
              <a:gsLst>
                <a:gs pos="0">
                  <a:srgbClr val="2F1800"/>
                </a:gs>
                <a:gs pos="50000">
                  <a:srgbClr val="663300"/>
                </a:gs>
                <a:gs pos="100000">
                  <a:srgbClr val="2F1800"/>
                </a:gs>
              </a:gsLst>
              <a:lin ang="0" scaled="1"/>
            </a:gra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Wealth</a:t>
              </a:r>
            </a:p>
          </p:txBody>
        </p:sp>
        <p:sp>
          <p:nvSpPr>
            <p:cNvPr id="15380" name="AutoShape 36"/>
            <p:cNvSpPr>
              <a:spLocks noChangeArrowheads="1"/>
            </p:cNvSpPr>
            <p:nvPr/>
          </p:nvSpPr>
          <p:spPr bwMode="auto">
            <a:xfrm rot="5400000">
              <a:off x="4798219" y="4588669"/>
              <a:ext cx="1100137" cy="485775"/>
            </a:xfrm>
            <a:prstGeom prst="chevron">
              <a:avLst>
                <a:gd name="adj" fmla="val 56618"/>
              </a:avLst>
            </a:prstGeom>
            <a:gradFill rotWithShape="1">
              <a:gsLst>
                <a:gs pos="0">
                  <a:srgbClr val="2F1800"/>
                </a:gs>
                <a:gs pos="50000">
                  <a:srgbClr val="663300"/>
                </a:gs>
                <a:gs pos="100000">
                  <a:srgbClr val="2F18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6324600" y="990600"/>
            <a:ext cx="2286000" cy="5524500"/>
            <a:chOff x="6324600" y="990602"/>
            <a:chExt cx="2286000" cy="5524498"/>
          </a:xfrm>
        </p:grpSpPr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6324600" y="990602"/>
              <a:ext cx="2284413" cy="708026"/>
              <a:chOff x="3840" y="624"/>
              <a:chExt cx="1439" cy="446"/>
            </a:xfrm>
          </p:grpSpPr>
          <p:sp>
            <p:nvSpPr>
              <p:cNvPr id="15374" name="AutoShape 12"/>
              <p:cNvSpPr>
                <a:spLocks noChangeArrowheads="1"/>
              </p:cNvSpPr>
              <p:nvPr/>
            </p:nvSpPr>
            <p:spPr bwMode="auto">
              <a:xfrm rot="5400000">
                <a:off x="4368" y="96"/>
                <a:ext cx="384" cy="1439"/>
              </a:xfrm>
              <a:prstGeom prst="can">
                <a:avLst>
                  <a:gd name="adj" fmla="val 66395"/>
                </a:avLst>
              </a:prstGeom>
              <a:gradFill rotWithShape="1">
                <a:gsLst>
                  <a:gs pos="0">
                    <a:srgbClr val="000000"/>
                  </a:gs>
                  <a:gs pos="50000">
                    <a:srgbClr val="003300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5375" name="Text Box 13"/>
              <p:cNvSpPr txBox="1">
                <a:spLocks noChangeArrowheads="1"/>
              </p:cNvSpPr>
              <p:nvPr/>
            </p:nvSpPr>
            <p:spPr bwMode="auto">
              <a:xfrm>
                <a:off x="4176" y="624"/>
                <a:ext cx="665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Service</a:t>
                </a:r>
              </a:p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Mission</a:t>
                </a:r>
              </a:p>
            </p:txBody>
          </p:sp>
        </p:grpSp>
        <p:grpSp>
          <p:nvGrpSpPr>
            <p:cNvPr id="14" name="Group 23"/>
            <p:cNvGrpSpPr>
              <a:grpSpLocks/>
            </p:cNvGrpSpPr>
            <p:nvPr/>
          </p:nvGrpSpPr>
          <p:grpSpPr bwMode="auto">
            <a:xfrm>
              <a:off x="6780213" y="1676400"/>
              <a:ext cx="839787" cy="1690688"/>
              <a:chOff x="4127" y="1056"/>
              <a:chExt cx="529" cy="1065"/>
            </a:xfrm>
          </p:grpSpPr>
          <p:sp>
            <p:nvSpPr>
              <p:cNvPr id="15372" name="AutoShape 24"/>
              <p:cNvSpPr>
                <a:spLocks noChangeAspect="1" noChangeArrowheads="1"/>
              </p:cNvSpPr>
              <p:nvPr/>
            </p:nvSpPr>
            <p:spPr bwMode="auto">
              <a:xfrm rot="5400000">
                <a:off x="3859" y="1324"/>
                <a:ext cx="1065" cy="529"/>
              </a:xfrm>
              <a:custGeom>
                <a:avLst/>
                <a:gdLst>
                  <a:gd name="T0" fmla="*/ 39 w 21600"/>
                  <a:gd name="T1" fmla="*/ 0 h 21600"/>
                  <a:gd name="T2" fmla="*/ 0 w 21600"/>
                  <a:gd name="T3" fmla="*/ 6 h 21600"/>
                  <a:gd name="T4" fmla="*/ 39 w 21600"/>
                  <a:gd name="T5" fmla="*/ 13 h 21600"/>
                  <a:gd name="T6" fmla="*/ 53 w 21600"/>
                  <a:gd name="T7" fmla="*/ 6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67 w 21600"/>
                  <a:gd name="T13" fmla="*/ 5390 h 21600"/>
                  <a:gd name="T14" fmla="*/ 18903 w 21600"/>
                  <a:gd name="T15" fmla="*/ 1621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1800"/>
                  </a:gs>
                  <a:gs pos="100000">
                    <a:srgbClr val="003300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5373" name="Text Box 25"/>
              <p:cNvSpPr txBox="1">
                <a:spLocks noChangeArrowheads="1"/>
              </p:cNvSpPr>
              <p:nvPr/>
            </p:nvSpPr>
            <p:spPr bwMode="auto">
              <a:xfrm rot="5400000">
                <a:off x="4076" y="1417"/>
                <a:ext cx="64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FFFF00"/>
                    </a:solidFill>
                  </a:rPr>
                  <a:t>Clinical</a:t>
                </a:r>
              </a:p>
              <a:p>
                <a:pPr algn="ctr"/>
                <a:r>
                  <a:rPr lang="en-US" sz="1200">
                    <a:solidFill>
                      <a:srgbClr val="FFFF00"/>
                    </a:solidFill>
                  </a:rPr>
                  <a:t>Governance</a:t>
                </a:r>
              </a:p>
            </p:txBody>
          </p:sp>
        </p:grpSp>
        <p:sp>
          <p:nvSpPr>
            <p:cNvPr id="15369" name="AutoShape 29"/>
            <p:cNvSpPr>
              <a:spLocks noChangeArrowheads="1"/>
            </p:cNvSpPr>
            <p:nvPr/>
          </p:nvSpPr>
          <p:spPr bwMode="auto">
            <a:xfrm>
              <a:off x="6324600" y="3429000"/>
              <a:ext cx="2057400" cy="685800"/>
            </a:xfrm>
            <a:prstGeom prst="cube">
              <a:avLst>
                <a:gd name="adj" fmla="val 19444"/>
              </a:avLst>
            </a:prstGeom>
            <a:gradFill rotWithShape="1">
              <a:gsLst>
                <a:gs pos="0">
                  <a:srgbClr val="001800"/>
                </a:gs>
                <a:gs pos="100000">
                  <a:srgbClr val="003300"/>
                </a:gs>
              </a:gsLst>
              <a:lin ang="540000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Clinical Services</a:t>
              </a:r>
            </a:p>
            <a:p>
              <a:pPr algn="ctr"/>
              <a:r>
                <a:rPr lang="en-US" sz="2000">
                  <a:solidFill>
                    <a:srgbClr val="FFFF00"/>
                  </a:solidFill>
                </a:rPr>
                <a:t>Public Health</a:t>
              </a:r>
            </a:p>
          </p:txBody>
        </p:sp>
        <p:sp>
          <p:nvSpPr>
            <p:cNvPr id="15370" name="AutoShape 33"/>
            <p:cNvSpPr>
              <a:spLocks noChangeArrowheads="1"/>
            </p:cNvSpPr>
            <p:nvPr/>
          </p:nvSpPr>
          <p:spPr bwMode="auto">
            <a:xfrm>
              <a:off x="6553200" y="5562600"/>
              <a:ext cx="2057400" cy="952500"/>
            </a:xfrm>
            <a:prstGeom prst="flowChartPunchedTape">
              <a:avLst/>
            </a:prstGeom>
            <a:gradFill rotWithShape="1">
              <a:gsLst>
                <a:gs pos="0">
                  <a:srgbClr val="001800"/>
                </a:gs>
                <a:gs pos="50000">
                  <a:srgbClr val="003300"/>
                </a:gs>
                <a:gs pos="100000">
                  <a:srgbClr val="0018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Health</a:t>
              </a:r>
            </a:p>
          </p:txBody>
        </p:sp>
        <p:sp>
          <p:nvSpPr>
            <p:cNvPr id="15371" name="AutoShape 37"/>
            <p:cNvSpPr>
              <a:spLocks noChangeArrowheads="1"/>
            </p:cNvSpPr>
            <p:nvPr/>
          </p:nvSpPr>
          <p:spPr bwMode="auto">
            <a:xfrm rot="5400000">
              <a:off x="6627019" y="4574381"/>
              <a:ext cx="1100138" cy="485775"/>
            </a:xfrm>
            <a:prstGeom prst="chevron">
              <a:avLst>
                <a:gd name="adj" fmla="val 56618"/>
              </a:avLst>
            </a:prstGeom>
            <a:gradFill rotWithShape="1">
              <a:gsLst>
                <a:gs pos="0">
                  <a:srgbClr val="001800"/>
                </a:gs>
                <a:gs pos="50000">
                  <a:srgbClr val="003300"/>
                </a:gs>
                <a:gs pos="100000">
                  <a:srgbClr val="0018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2643188" y="285750"/>
            <a:ext cx="38576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charset="0"/>
                <a:cs typeface="Arial" charset="0"/>
              </a:rPr>
              <a:t>Comprehensive Map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276600" y="228600"/>
          <a:ext cx="2286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447800"/>
            <a:ext cx="8610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چگونه بايد برنامه پياده‌سازي شمود؟</a:t>
            </a:r>
          </a:p>
          <a:p>
            <a:pPr algn="ctr"/>
            <a:r>
              <a:rPr lang="fa-IR" sz="3200" dirty="0" smtClean="0">
                <a:solidFill>
                  <a:srgbClr val="FFFF66"/>
                </a:solidFill>
              </a:rPr>
              <a:t>تنظيم نرم‌افزارها و سخت‌افزارهاي لازم، بسيج نيروها و قدرت مديريت و رهبري صحيح و علمي</a:t>
            </a:r>
          </a:p>
          <a:p>
            <a:r>
              <a:rPr lang="fa-IR" sz="3200" dirty="0" smtClean="0"/>
              <a:t>استمرار و اصلاح برنامه به شيوه علمي</a:t>
            </a:r>
          </a:p>
          <a:p>
            <a:pPr algn="ctr"/>
            <a:r>
              <a:rPr lang="fa-IR" sz="3200" dirty="0" smtClean="0">
                <a:solidFill>
                  <a:srgbClr val="FFFF66"/>
                </a:solidFill>
              </a:rPr>
              <a:t>برخورد خشك و يك دندگي بر پايه تعصبات و يا نرمش و ضعف درمواجهه و مقابله با ناملايمات</a:t>
            </a:r>
            <a:endParaRPr lang="en-US" sz="3200" dirty="0">
              <a:solidFill>
                <a:srgbClr val="FFFF66"/>
              </a:solidFill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1447800" y="1828800"/>
            <a:ext cx="5867399" cy="4267200"/>
            <a:chOff x="322584" y="130"/>
            <a:chExt cx="1640830" cy="106653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Rounded Rectangle 6"/>
            <p:cNvSpPr/>
            <p:nvPr/>
          </p:nvSpPr>
          <p:spPr>
            <a:xfrm>
              <a:off x="322584" y="130"/>
              <a:ext cx="1640830" cy="106653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374648" y="52194"/>
              <a:ext cx="1536702" cy="9624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11500" kern="1200" dirty="0" smtClean="0"/>
                <a:t>اجراي برنامه</a:t>
              </a:r>
              <a:endParaRPr lang="en-US" sz="11500" kern="1200" dirty="0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276600" y="228600"/>
          <a:ext cx="2286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447800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هدف از پايش و ارزيابي چيست؟</a:t>
            </a:r>
          </a:p>
          <a:p>
            <a:pPr algn="ctr"/>
            <a:r>
              <a:rPr lang="fa-IR" sz="3200" dirty="0" smtClean="0">
                <a:solidFill>
                  <a:srgbClr val="FFFF66"/>
                </a:solidFill>
              </a:rPr>
              <a:t>ارتقا كيفيت، حفظ استاندارها، كاهش هزينه‌ها، افزايش بهره‌وري و دهها كاربرد ديگر</a:t>
            </a:r>
          </a:p>
          <a:p>
            <a:r>
              <a:rPr lang="fa-IR" sz="3200" dirty="0"/>
              <a:t>شيوه پايش و ارزيابي برنامه‌هاي كلان كشوري مانند ادغام، پزشك خانواده، واكسيناسيون، ..... چگونه بوده‌است؟</a:t>
            </a:r>
            <a:endParaRPr lang="en-US" sz="3200" dirty="0"/>
          </a:p>
        </p:txBody>
      </p:sp>
      <p:grpSp>
        <p:nvGrpSpPr>
          <p:cNvPr id="2" name="Group 5"/>
          <p:cNvGrpSpPr/>
          <p:nvPr/>
        </p:nvGrpSpPr>
        <p:grpSpPr>
          <a:xfrm>
            <a:off x="1447800" y="1828800"/>
            <a:ext cx="5867399" cy="4267200"/>
            <a:chOff x="322584" y="130"/>
            <a:chExt cx="1640830" cy="106653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Rounded Rectangle 6"/>
            <p:cNvSpPr/>
            <p:nvPr/>
          </p:nvSpPr>
          <p:spPr>
            <a:xfrm>
              <a:off x="322584" y="130"/>
              <a:ext cx="1640830" cy="106653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374648" y="52194"/>
              <a:ext cx="1536702" cy="9624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Aft>
                  <a:spcPct val="35000"/>
                </a:spcAft>
              </a:pPr>
              <a:r>
                <a:rPr lang="fa-IR" sz="11500" dirty="0" smtClean="0"/>
                <a:t>پايش و </a:t>
              </a:r>
              <a:r>
                <a:rPr lang="fa-IR" sz="11500" dirty="0" smtClean="0"/>
                <a:t>ارزيابي </a:t>
              </a:r>
              <a:endParaRPr lang="en-US" sz="11500" kern="1200" dirty="0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4400" dirty="0" smtClean="0"/>
              <a:t>تصميم گيري و مديريت بر پايه مستندات يعني توجه خاص به تمام حلقه‌هاي چرخه، نقص در هر قسمت به معني زير سوال رفتن مباني فلسفي اين فرآيند است.</a:t>
            </a:r>
            <a:endParaRPr lang="en-US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1721</TotalTime>
  <Words>752</Words>
  <Application>Microsoft PowerPoint</Application>
  <PresentationFormat>On-screen Show (4:3)</PresentationFormat>
  <Paragraphs>150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Garamond</vt:lpstr>
      <vt:lpstr>Arial</vt:lpstr>
      <vt:lpstr>Wingdings</vt:lpstr>
      <vt:lpstr>Calibri</vt:lpstr>
      <vt:lpstr>Times New Roman</vt:lpstr>
      <vt:lpstr>Technic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نتيجه گيري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A.A.Haghdoost</cp:lastModifiedBy>
  <cp:revision>56</cp:revision>
  <cp:lastPrinted>1601-01-01T00:00:00Z</cp:lastPrinted>
  <dcterms:created xsi:type="dcterms:W3CDTF">1601-01-01T00:00:00Z</dcterms:created>
  <dcterms:modified xsi:type="dcterms:W3CDTF">2007-05-17T22:20:20Z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