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fa-IR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انتشار یافته ها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9" name="~PP3910.WAV">
            <a:hlinkClick r:id="" action="ppaction://media"/>
          </p:cNvPr>
          <p:cNvPicPr>
            <a:picLocks noRot="1" noChangeAspect="1"/>
          </p:cNvPicPr>
          <p:nvPr>
            <a:wavAudioFile r:embed="rId1" name="~PP3910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انتشار نتایج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تا نتایج کاربردی شوند</a:t>
            </a:r>
          </a:p>
          <a:p>
            <a:r>
              <a:rPr lang="fa-IR" dirty="0" smtClean="0"/>
              <a:t>تا دیگران مطلع شوند و جلوی دوباره کاری گرفته شده و به تحقیقات دیگران کمک شود</a:t>
            </a:r>
          </a:p>
          <a:p>
            <a:r>
              <a:rPr lang="fa-IR" dirty="0" smtClean="0"/>
              <a:t>به بسط علم بیانجامد</a:t>
            </a:r>
          </a:p>
          <a:p>
            <a:r>
              <a:rPr lang="fa-IR" dirty="0" smtClean="0"/>
              <a:t>برای مجری و مجریان و البته سازمانهای حمایت کننده امتیاز آور باشد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378.WAV">
            <a:hlinkClick r:id="" action="ppaction://media"/>
          </p:cNvPr>
          <p:cNvPicPr>
            <a:picLocks noRot="1" noChangeAspect="1"/>
          </p:cNvPicPr>
          <p:nvPr>
            <a:wavAudioFile r:embed="rId1" name="~PP137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اشکال انتشار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انتشار کتاب: دشوار است ولی پاینده</a:t>
            </a:r>
          </a:p>
          <a:p>
            <a:r>
              <a:rPr lang="fa-IR" dirty="0" smtClean="0"/>
              <a:t>انتشار الکترونیکی در سایتهای مرتبط: ممکن است سخت و دشوار باشد ولی در صورت صحیح انجام شدن یک روش آسان برای دستیابی مشتریان خواهد بود</a:t>
            </a:r>
          </a:p>
          <a:p>
            <a:r>
              <a:rPr lang="fa-IR" dirty="0" smtClean="0"/>
              <a:t>چاپ مقاله: بهترین شیوه گسترش و انتشار نتایج است ولی طبیعی است که محدودیتهای خاص خود را نیز دارد</a:t>
            </a:r>
          </a:p>
          <a:p>
            <a:r>
              <a:rPr lang="fa-IR" dirty="0" smtClean="0"/>
              <a:t>تبدیل یافته ها به برنامه های رادیو تلویزیونی، سی-دی، پوستر و پمفلت و یا مقالات روزنامه ای</a:t>
            </a:r>
          </a:p>
          <a:p>
            <a:r>
              <a:rPr lang="fa-IR" dirty="0" smtClean="0"/>
              <a:t>ارایه در </a:t>
            </a:r>
            <a:r>
              <a:rPr lang="fa-IR" dirty="0" smtClean="0"/>
              <a:t>کنگره</a:t>
            </a:r>
            <a:r>
              <a:rPr lang="en-US" dirty="0" smtClean="0"/>
              <a:t> </a:t>
            </a:r>
            <a:r>
              <a:rPr lang="fa-IR" dirty="0" smtClean="0"/>
              <a:t>ها </a:t>
            </a:r>
            <a:r>
              <a:rPr lang="fa-IR" dirty="0" smtClean="0"/>
              <a:t>و یا  سخنرانیهای ساده در جامعه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643.WAV">
            <a:hlinkClick r:id="" action="ppaction://media"/>
          </p:cNvPr>
          <p:cNvPicPr>
            <a:picLocks noRot="1" noChangeAspect="1"/>
          </p:cNvPicPr>
          <p:nvPr>
            <a:wavAudioFile r:embed="rId1" name="~PP264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مخاطبین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باید به دقت بررسی نموده و هدفمند نتایج تحقیق را به مخاطبین رساند.</a:t>
            </a:r>
          </a:p>
          <a:p>
            <a:r>
              <a:rPr lang="fa-IR" dirty="0" smtClean="0"/>
              <a:t>این اصل باید جزیی از وظایف مجری شمرده شود اگرچه ممکن است در جامعه به عنوان خودنمایی و خودستایی نیز </a:t>
            </a:r>
            <a:r>
              <a:rPr lang="fa-IR" dirty="0" smtClean="0"/>
              <a:t>تعبیر </a:t>
            </a:r>
            <a:r>
              <a:rPr lang="fa-IR" dirty="0" smtClean="0"/>
              <a:t>شود</a:t>
            </a:r>
            <a:r>
              <a:rPr lang="fa-IR" dirty="0" smtClean="0">
                <a:sym typeface="Wingdings" pitchFamily="2" charset="2"/>
              </a:rPr>
              <a:t></a:t>
            </a:r>
          </a:p>
          <a:p>
            <a:r>
              <a:rPr lang="fa-IR" dirty="0" smtClean="0">
                <a:sym typeface="Wingdings" pitchFamily="2" charset="2"/>
              </a:rPr>
              <a:t>معمولاً مخاطبین اصلی یک تحقیق گوشهای سنگین دارند و رساندن پیام تحقیق به آنها دشوارتر است و لذا باید با همت بالا این کار دنبال شود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5" name="~PP2038.WAV">
            <a:hlinkClick r:id="" action="ppaction://media"/>
          </p:cNvPr>
          <p:cNvPicPr>
            <a:picLocks noRot="1" noChangeAspect="1"/>
          </p:cNvPicPr>
          <p:nvPr>
            <a:wavAudioFile r:embed="rId1" name="~PP203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وظیفه نویسنده مسئول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متاسفانه باور درستی از وظایف نویسنده مسئول در جامعه علمی وجود ندارد</a:t>
            </a:r>
          </a:p>
          <a:p>
            <a:r>
              <a:rPr lang="fa-IR" dirty="0" smtClean="0"/>
              <a:t>نویسنده مسئول باید کسی باشد که به کل طرح و مباحث علمی آن احاطه داشته و </a:t>
            </a:r>
            <a:r>
              <a:rPr lang="fa-IR" dirty="0" smtClean="0"/>
              <a:t>بتواند </a:t>
            </a:r>
            <a:r>
              <a:rPr lang="fa-IR" dirty="0" smtClean="0"/>
              <a:t>پاسخگوی افرادی باشد که بعد از خواندن </a:t>
            </a:r>
            <a:r>
              <a:rPr lang="fa-IR" dirty="0" smtClean="0"/>
              <a:t>مقاله، </a:t>
            </a:r>
            <a:r>
              <a:rPr lang="fa-IR" dirty="0" smtClean="0"/>
              <a:t>سوالاتی مطرح می کنند</a:t>
            </a:r>
          </a:p>
          <a:p>
            <a:r>
              <a:rPr lang="fa-IR" dirty="0" smtClean="0"/>
              <a:t>همچنین نویسنده مسئول باید در دسترس بوده و بتوان به راحتی با وی ارتباط برقرار نمود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544.WAV">
            <a:hlinkClick r:id="" action="ppaction://media"/>
          </p:cNvPr>
          <p:cNvPicPr>
            <a:picLocks noRot="1" noChangeAspect="1"/>
          </p:cNvPicPr>
          <p:nvPr>
            <a:wavAudioFile r:embed="rId1" name="~PP254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اجرایی نمودن یافته های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کاربردی ترین تحقیق بی ارزش خواهد بود اگر نتایج آن کتابخانه ای شده و یا به مخاطب مربوطه نرسد</a:t>
            </a:r>
          </a:p>
          <a:p>
            <a:r>
              <a:rPr lang="fa-IR" dirty="0" smtClean="0"/>
              <a:t>باید تلاش نمود تا استفاده عملی از نتایج تحقیق صورت گیرد و این مهم باید جزیی از وظایف محقق دیده شود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006.WAV">
            <a:hlinkClick r:id="" action="ppaction://media"/>
          </p:cNvPr>
          <p:cNvPicPr>
            <a:picLocks noRot="1" noChangeAspect="1"/>
          </p:cNvPicPr>
          <p:nvPr>
            <a:wavAudioFile r:embed="rId1" name="~PP300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توصیه آخر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دنیا انفجار علمی همه ما با اطلاعات بسیار زیاد در حال بمباران شدن هستیم. لذا زمانی می توانید دیگران را به خواندن یافته های خود ترغیب نمایید که</a:t>
            </a:r>
          </a:p>
          <a:p>
            <a:pPr lvl="1"/>
            <a:r>
              <a:rPr lang="fa-IR" dirty="0" smtClean="0"/>
              <a:t>مختصر و مفید بنویسید</a:t>
            </a:r>
          </a:p>
          <a:p>
            <a:pPr lvl="1"/>
            <a:r>
              <a:rPr lang="fa-IR" dirty="0" smtClean="0"/>
              <a:t>با بسته بندی زیبا ارایه دهید</a:t>
            </a:r>
          </a:p>
          <a:p>
            <a:pPr lvl="1"/>
            <a:r>
              <a:rPr lang="fa-IR" dirty="0" smtClean="0"/>
              <a:t>در زمان مناسب و به مخاطبین مشخص ارایه نمایید</a:t>
            </a:r>
          </a:p>
          <a:p>
            <a:pPr lvl="1"/>
            <a:r>
              <a:rPr lang="fa-IR" dirty="0" smtClean="0"/>
              <a:t>با ساده ترین شکل ممکن افراد بتوانند به یافته های شما دست یابند</a:t>
            </a:r>
          </a:p>
          <a:p>
            <a:pPr lvl="1"/>
            <a:r>
              <a:rPr lang="fa-IR" smtClean="0"/>
              <a:t>نهایتاً با کمترین نقص و اشکال علمی باشد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247.WAV">
            <a:hlinkClick r:id="" action="ppaction://media"/>
          </p:cNvPr>
          <p:cNvPicPr>
            <a:picLocks noRot="1" noChangeAspect="1"/>
          </p:cNvPicPr>
          <p:nvPr>
            <a:wavAudioFile r:embed="rId1" name="~PP124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820</TotalTime>
  <Words>447</Words>
  <Application>Microsoft Office PowerPoint</Application>
  <PresentationFormat>On-screen Show (4:3)</PresentationFormat>
  <Paragraphs>53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روش شناسي پژوهش در آموزش</vt:lpstr>
      <vt:lpstr>روش شناسي پژوهشهای کمی (19)  انتشار یافته ها</vt:lpstr>
      <vt:lpstr>اهمیت انتشار نتایج</vt:lpstr>
      <vt:lpstr>اشکال انتشار</vt:lpstr>
      <vt:lpstr>مخاطبین</vt:lpstr>
      <vt:lpstr>وظیفه نویسنده مسئول</vt:lpstr>
      <vt:lpstr>اجرایی نمودن یافته های تحقیق</vt:lpstr>
      <vt:lpstr>توصیه آخر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494</cp:revision>
  <dcterms:created xsi:type="dcterms:W3CDTF">2010-01-27T16:56:38Z</dcterms:created>
  <dcterms:modified xsi:type="dcterms:W3CDTF">2010-04-02T16:42:17Z</dcterms:modified>
</cp:coreProperties>
</file>