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96A1-AA29-497E-B3AA-3FB63A620E9E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BE9-1D81-4E47-A1FF-8B3BC1A88DB6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2BED-D6F4-4DE4-AFA6-2A089D5BA666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155-9DDB-49A8-999D-44ED10273ADF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6F99-032A-4C05-9193-EFE348E1DDFC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E9B-0805-494A-9C85-AC7A4AA43F55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FB11-CE48-4552-B177-9970F11A62E1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E387-6E46-4C10-BD8A-37CF5B33C930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15-572B-4302-A09A-C77604C30233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0AF-9640-4156-A3FA-A2F543739863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FFF6-918E-4A44-8A2F-4581828E0F52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C06E51-C8D5-47B1-B353-12D7B1176B1C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fa-IR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مدیریت نیروی انسانی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9" name="~PP666.WAV">
            <a:hlinkClick r:id="" action="ppaction://media"/>
          </p:cNvPr>
          <p:cNvPicPr>
            <a:picLocks noRot="1" noChangeAspect="1"/>
          </p:cNvPicPr>
          <p:nvPr>
            <a:wavAudioFile r:embed="rId1" name="~PP666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اصول کار تیمی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طبیعی است که تحقیقات معمولاً به صورت گروهی انجام می شوند و بایست اصول مربوط به کار تیمی در آن رعایت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286.WAV">
            <a:hlinkClick r:id="" action="ppaction://media"/>
          </p:cNvPr>
          <p:cNvPicPr>
            <a:picLocks noRot="1" noChangeAspect="1"/>
          </p:cNvPicPr>
          <p:nvPr>
            <a:wavAudioFile r:embed="rId1" name="~PP228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اصول اصلی حاکم بر کار تیمی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شفافیت</a:t>
            </a:r>
            <a:r>
              <a:rPr lang="fa-IR" dirty="0" smtClean="0"/>
              <a:t>: روشن بودن وظیفه و مسئولیتهای هر فرد و حقوق مادی و معنوی ایشان</a:t>
            </a:r>
          </a:p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متناسب بودن</a:t>
            </a:r>
            <a:r>
              <a:rPr lang="fa-IR" dirty="0" smtClean="0"/>
              <a:t>: حجم و نوع کار محوله باید متناسب با وقت و توانمندی هر فرد باشد</a:t>
            </a:r>
          </a:p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ایجاد حس کار گروهی</a:t>
            </a:r>
            <a:r>
              <a:rPr lang="fa-IR" dirty="0" smtClean="0"/>
              <a:t>: باید مشارکت فعال و احساس مسئولیت افراد به شکل مناسبی در نظر گرفته شود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3230.WAV">
            <a:hlinkClick r:id="" action="ppaction://media"/>
          </p:cNvPr>
          <p:cNvPicPr>
            <a:picLocks noRot="1" noChangeAspect="1"/>
          </p:cNvPicPr>
          <p:nvPr>
            <a:wavAudioFile r:embed="rId1" name="~PP323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مسئولیتهای مدیر پروژه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تقسیم وظایف و ارایه شفاف مسئولیتها به افراد همکار</a:t>
            </a:r>
          </a:p>
          <a:p>
            <a:r>
              <a:rPr lang="fa-IR" dirty="0" smtClean="0"/>
              <a:t>پایش فعالیتها متناسب با جدول زمانبندی</a:t>
            </a:r>
          </a:p>
          <a:p>
            <a:r>
              <a:rPr lang="fa-IR" dirty="0" smtClean="0"/>
              <a:t>مستند نمودن روند اجرایی کار</a:t>
            </a:r>
          </a:p>
          <a:p>
            <a:r>
              <a:rPr lang="fa-IR" dirty="0" smtClean="0"/>
              <a:t>نظارت بر مدیریت مالی تحقیق</a:t>
            </a:r>
          </a:p>
          <a:p>
            <a:r>
              <a:rPr lang="fa-IR" dirty="0" smtClean="0"/>
              <a:t>شناسایی نقاط اصطکاک و تلاش برای رفع آنها</a:t>
            </a:r>
          </a:p>
          <a:p>
            <a:r>
              <a:rPr lang="fa-IR" dirty="0" smtClean="0"/>
              <a:t>تدبیر امور غیر مترقبه</a:t>
            </a:r>
          </a:p>
          <a:p>
            <a:r>
              <a:rPr lang="fa-IR" dirty="0" smtClean="0"/>
              <a:t>زنده نگاه داشتن روح کار گروهی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388.WAV">
            <a:hlinkClick r:id="" action="ppaction://media"/>
          </p:cNvPr>
          <p:cNvPicPr>
            <a:picLocks noRot="1" noChangeAspect="1"/>
          </p:cNvPicPr>
          <p:nvPr>
            <a:wavAudioFile r:embed="rId1" name="~PP238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خطرات و آفتهای مدیریت اجرایی کار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اتفاقات غیر مترقبه</a:t>
            </a:r>
          </a:p>
          <a:p>
            <a:r>
              <a:rPr lang="fa-IR" dirty="0" smtClean="0"/>
              <a:t>از دست دادن افراد کلیدی و یا عدم وقت گذاشتن کافی افراد</a:t>
            </a:r>
          </a:p>
          <a:p>
            <a:r>
              <a:rPr lang="fa-IR" dirty="0" smtClean="0"/>
              <a:t>تاخیرهای زمانی و مخدوش شدن مدیریت زمان</a:t>
            </a:r>
          </a:p>
          <a:p>
            <a:r>
              <a:rPr lang="fa-IR" dirty="0" smtClean="0"/>
              <a:t>اختلاف نظرها و اصطکاکهای بین افراد</a:t>
            </a:r>
          </a:p>
          <a:p>
            <a:r>
              <a:rPr lang="fa-IR" dirty="0" smtClean="0"/>
              <a:t>عدم توانمندی عملی و واقعی افراد در کارهای محوله علی رغم بررسیهای قبلی</a:t>
            </a:r>
          </a:p>
          <a:p>
            <a:r>
              <a:rPr lang="fa-IR" dirty="0" smtClean="0"/>
              <a:t>اشکالات غیر قابل پیش بینی در فرایند جمع آوری اطلاعات، آزمایشات و یا تجزیه و تحلیل اطلاعات</a:t>
            </a:r>
          </a:p>
          <a:p>
            <a:r>
              <a:rPr lang="fa-IR" dirty="0" smtClean="0"/>
              <a:t>آشکار شدن اشکالات جدی در پروتکل تحقیق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819.WAV">
            <a:hlinkClick r:id="" action="ppaction://media"/>
          </p:cNvPr>
          <p:cNvPicPr>
            <a:picLocks noRot="1" noChangeAspect="1"/>
          </p:cNvPicPr>
          <p:nvPr>
            <a:wavAudioFile r:embed="rId1" name="~PP81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توجه داشته باشید که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حل مشکلات معمولاً از عهده یک نفر بر نمی آید.</a:t>
            </a:r>
          </a:p>
          <a:p>
            <a:r>
              <a:rPr lang="fa-IR" dirty="0" smtClean="0"/>
              <a:t>برگزاری جلسات گروهی یکی از بهترین راههای ایجاد همدلی است</a:t>
            </a:r>
          </a:p>
          <a:p>
            <a:r>
              <a:rPr lang="fa-IR" dirty="0" smtClean="0"/>
              <a:t>شفافیت و رو راستی معمولاً بهترین شیوه مواجه با مشکلات است</a:t>
            </a:r>
          </a:p>
          <a:p>
            <a:r>
              <a:rPr lang="fa-IR" dirty="0" smtClean="0"/>
              <a:t>اگرچه حذف افراد تیم در حین انجام کار مطلوب نیست ولی گاه برای حفظ جمع ممکن است مجبور به آن شوید (به عنوان تنها راهکار)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294.WAV">
            <a:hlinkClick r:id="" action="ppaction://media"/>
          </p:cNvPr>
          <p:cNvPicPr>
            <a:picLocks noRot="1" noChangeAspect="1"/>
          </p:cNvPicPr>
          <p:nvPr>
            <a:wavAudioFile r:embed="rId1" name="~PP229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تضمین کیفیت و کنترل کیفی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تضمین کیفیت (</a:t>
            </a:r>
            <a:r>
              <a:rPr lang="en-US" dirty="0" smtClean="0"/>
              <a:t>quality assurance</a:t>
            </a:r>
            <a:r>
              <a:rPr lang="fa-IR" dirty="0" smtClean="0"/>
              <a:t>) یعنی تلاش برای حفظ کیفیت کار قبل از شروع. برای رسیدن این مهم باید</a:t>
            </a:r>
          </a:p>
          <a:p>
            <a:pPr lvl="1"/>
            <a:r>
              <a:rPr lang="fa-IR" dirty="0" smtClean="0"/>
              <a:t>پروتکل تحقیق دقیق باشد</a:t>
            </a:r>
          </a:p>
          <a:p>
            <a:pPr lvl="1"/>
            <a:r>
              <a:rPr lang="fa-IR" dirty="0" smtClean="0"/>
              <a:t>افراد تیم تحقیق درست انتخاب و دقیق آموزش داده شوند</a:t>
            </a:r>
          </a:p>
          <a:p>
            <a:pPr lvl="1"/>
            <a:r>
              <a:rPr lang="fa-IR" dirty="0" smtClean="0"/>
              <a:t>پیش مطالعه انجام شود</a:t>
            </a:r>
          </a:p>
          <a:p>
            <a:r>
              <a:rPr lang="fa-IR" dirty="0" smtClean="0"/>
              <a:t>کنترل کیفی (</a:t>
            </a:r>
            <a:r>
              <a:rPr lang="en-US" dirty="0" smtClean="0"/>
              <a:t>quality assessment</a:t>
            </a:r>
            <a:r>
              <a:rPr lang="fa-IR" dirty="0" smtClean="0"/>
              <a:t>) یعنی تلاش برای حفظ کیفیت و سنجش آن در حین انجام کار با پایش دقیق کار و نظارت مناسب.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508.WAV">
            <a:hlinkClick r:id="" action="ppaction://media"/>
          </p:cNvPr>
          <p:cNvPicPr>
            <a:picLocks noRot="1" noChangeAspect="1"/>
          </p:cNvPicPr>
          <p:nvPr>
            <a:wavAudioFile r:embed="rId1" name="~PP50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814</TotalTime>
  <Words>416</Words>
  <Application>Microsoft Office PowerPoint</Application>
  <PresentationFormat>On-screen Show (4:3)</PresentationFormat>
  <Paragraphs>57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روش شناسي پژوهش در آموزش</vt:lpstr>
      <vt:lpstr>روش شناسي پژوهشهای کمی (15)  مدیریت نیروی انسانی</vt:lpstr>
      <vt:lpstr>اصول کار تیمی</vt:lpstr>
      <vt:lpstr>اصول اصلی حاکم بر کار تیمی</vt:lpstr>
      <vt:lpstr>مسئولیتهای مدیر پروژه</vt:lpstr>
      <vt:lpstr>خطرات و آفتهای مدیریت اجرایی کار</vt:lpstr>
      <vt:lpstr>توجه داشته باشید که </vt:lpstr>
      <vt:lpstr>تضمین کیفیت و کنترل کیفی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488</cp:revision>
  <dcterms:created xsi:type="dcterms:W3CDTF">2010-01-27T16:56:38Z</dcterms:created>
  <dcterms:modified xsi:type="dcterms:W3CDTF">2010-02-26T05:58:27Z</dcterms:modified>
</cp:coreProperties>
</file>