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43AE06-F16E-4201-8E57-C0AAF5567796}" type="datetimeFigureOut">
              <a:rPr lang="en-US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C70AAE-3447-4C04-AD66-DD2048134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9DBF3F-D053-431F-B07A-3B50B7CA1C36}" type="datetimeFigureOut">
              <a:rPr lang="en-US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B84F70-476E-4ED3-927E-A0E13519B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a-IR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B7064-C53A-41A5-B90B-9FBE809343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/>
              <a:t>دانشگاه علوم پزشكي شيراز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86C1F-4854-4B70-9D86-A12877F7DF19}" type="datetime1">
              <a:rPr lang="en-US" smtClean="0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851A-F884-49FD-8344-DE14BFD2E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286A-F6F4-41C3-8622-4753B0943167}" type="datetime1">
              <a:rPr lang="en-US" smtClean="0"/>
              <a:pPr>
                <a:defRPr/>
              </a:pPr>
              <a:t>12/10/2010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DEA8-7823-4577-A40E-11E2FB0BB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77FF8-8432-4FF8-9698-76E39B3C043D}" type="datetime1">
              <a:rPr lang="en-US" smtClean="0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BC3DA-F26F-4D85-A866-16AA38256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lvl1pPr algn="r" rtl="1">
              <a:defRPr>
                <a:cs typeface="B Zar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Zar" pitchFamily="2" charset="-78"/>
              </a:defRPr>
            </a:lvl1pPr>
            <a:lvl2pPr algn="r" rtl="1">
              <a:defRPr>
                <a:cs typeface="B Zar" pitchFamily="2" charset="-78"/>
              </a:defRPr>
            </a:lvl2pPr>
            <a:lvl3pPr algn="r" rtl="1">
              <a:defRPr>
                <a:cs typeface="B Zar" pitchFamily="2" charset="-78"/>
              </a:defRPr>
            </a:lvl3pPr>
            <a:lvl4pPr algn="r" rtl="1">
              <a:defRPr>
                <a:cs typeface="B Zar" pitchFamily="2" charset="-78"/>
              </a:defRPr>
            </a:lvl4pPr>
            <a:lvl5pPr algn="r" rtl="1">
              <a:defRPr>
                <a:cs typeface="B Zar" pitchFamily="2" charset="-78"/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A6FA4-6BBA-499B-B973-AF9A4BC173CF}" type="datetime1">
              <a:rPr lang="en-US" smtClean="0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4500" y="6477000"/>
            <a:ext cx="5576888" cy="274638"/>
          </a:xfrm>
        </p:spPr>
        <p:txBody>
          <a:bodyPr/>
          <a:lstStyle>
            <a:lvl1pPr algn="r" rtl="1">
              <a:defRPr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CD77C-200B-4F1D-8D04-2CDCDB447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3ABE-8227-43E7-AD99-9CC8450C87AC}" type="datetime1">
              <a:rPr lang="en-US" smtClean="0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E610-8055-47A9-B692-AA00BA04B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C439-6A40-42A8-9160-5A5ADFEF06E0}" type="datetime1">
              <a:rPr lang="en-US" smtClean="0"/>
              <a:pPr>
                <a:defRPr/>
              </a:pPr>
              <a:t>12/10/2010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71D4-926A-4643-A790-A4FDCCCCC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C576-C5AB-4BE7-938F-738C08BC9A1F}" type="datetime1">
              <a:rPr lang="en-US" smtClean="0"/>
              <a:pPr>
                <a:defRPr/>
              </a:pPr>
              <a:t>12/10/2010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E887F-49BB-46B8-93A2-103995891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8A5A2-7613-45DE-A45F-B52451EB7DC5}" type="datetime1">
              <a:rPr lang="en-US" smtClean="0"/>
              <a:pPr>
                <a:defRPr/>
              </a:pPr>
              <a:t>12/10/2010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62D1-7C4A-43A5-A101-4356541B13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8393D-1555-4FBE-9D69-D52E980F3883}" type="datetime1">
              <a:rPr lang="en-US" smtClean="0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EBBB-BFED-48C5-9252-40D3EA69B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8C208-C26B-4F2C-B968-20CE4E69E493}" type="datetime1">
              <a:rPr lang="en-US" smtClean="0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B1FAE-AE3A-4CF7-B738-63C2706A8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5A4EF-1D4D-47E3-A52D-C0B0582284E5}" type="datetime1">
              <a:rPr lang="en-US" smtClean="0"/>
              <a:pPr>
                <a:defRPr/>
              </a:pPr>
              <a:t>12/10/2010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smtClean="0"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DAB93-D311-46FC-8136-FA0D19365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CA6C782-50FC-4A4F-863E-79178C53F1A0}" type="datetime1">
              <a:rPr lang="en-US" smtClean="0"/>
              <a:pPr>
                <a:defRPr/>
              </a:pPr>
              <a:t>12/10/2010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A41785E-274E-4C7B-A84D-F1D0EAC76C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9" r:id="rId4"/>
    <p:sldLayoutId id="2147483680" r:id="rId5"/>
    <p:sldLayoutId id="2147483681" r:id="rId6"/>
    <p:sldLayoutId id="2147483686" r:id="rId7"/>
    <p:sldLayoutId id="2147483687" r:id="rId8"/>
    <p:sldLayoutId id="2147483688" r:id="rId9"/>
    <p:sldLayoutId id="2147483682" r:id="rId10"/>
    <p:sldLayoutId id="214748368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مبانی مطالعات مرتبط به نظام مراقبت اچ-آی-وی/ایدز</a:t>
            </a:r>
            <a:endParaRPr lang="en-US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Subtitle 2"/>
          <p:cNvSpPr txBox="1">
            <a:spLocks/>
          </p:cNvSpPr>
          <p:nvPr/>
        </p:nvSpPr>
        <p:spPr bwMode="auto">
          <a:xfrm>
            <a:off x="3143250" y="5429250"/>
            <a:ext cx="5719763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fa-IR" dirty="0" smtClean="0">
                <a:solidFill>
                  <a:srgbClr val="FFFFFF"/>
                </a:solidFill>
                <a:latin typeface="Corbel" pitchFamily="34" charset="0"/>
                <a:cs typeface="Tahoma" pitchFamily="34" charset="0"/>
              </a:rPr>
              <a:t>علي اكبر حقدوست، اپيدميولوژيست</a:t>
            </a:r>
            <a:endParaRPr lang="fa-IR" dirty="0">
              <a:solidFill>
                <a:srgbClr val="FFFFFF"/>
              </a:solidFill>
              <a:latin typeface="Corbel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0357" y="428604"/>
            <a:ext cx="3805850" cy="46166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بنام او </a:t>
            </a:r>
            <a:r>
              <a:rPr lang="fa-IR" sz="24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كه</a:t>
            </a:r>
            <a:r>
              <a:rPr lang="fa-IR" sz="24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 آگاه بر هر نهان است و دانا بر هر </a:t>
            </a:r>
            <a:r>
              <a:rPr lang="fa-IR" sz="24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حقيقت</a:t>
            </a:r>
            <a:endParaRPr lang="en-US" sz="2400" spc="-150" dirty="0">
              <a:ln w="11430"/>
              <a:solidFill>
                <a:srgbClr val="F8F8F8"/>
              </a:solidFill>
              <a:effectLst>
                <a:glow rad="101600">
                  <a:schemeClr val="tx1">
                    <a:lumMod val="65000"/>
                    <a:alpha val="60000"/>
                  </a:schemeClr>
                </a:glow>
              </a:effectLst>
              <a:latin typeface="+mn-lt"/>
              <a:cs typeface="Zar" pitchFamily="2" charset="-7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57422" y="1142984"/>
            <a:ext cx="1857375" cy="1643050"/>
            <a:chOff x="0" y="5214950"/>
            <a:chExt cx="1857375" cy="1643050"/>
          </a:xfrm>
        </p:grpSpPr>
        <p:pic>
          <p:nvPicPr>
            <p:cNvPr id="9221" name="Picture 7" descr="kerman logo.gi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5214950"/>
              <a:ext cx="1716088" cy="1285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2" name="Rectangle 9"/>
            <p:cNvSpPr>
              <a:spLocks noChangeArrowheads="1"/>
            </p:cNvSpPr>
            <p:nvPr/>
          </p:nvSpPr>
          <p:spPr bwMode="auto">
            <a:xfrm>
              <a:off x="0" y="6596062"/>
              <a:ext cx="185737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fa-IR" sz="1100" dirty="0">
                  <a:solidFill>
                    <a:srgbClr val="FFFFFF"/>
                  </a:solidFill>
                  <a:latin typeface="Corbel" pitchFamily="34" charset="0"/>
                  <a:cs typeface="Tahoma" pitchFamily="34" charset="0"/>
                </a:rPr>
                <a:t>دانشگاه علوم پزشكي كرمان</a:t>
              </a:r>
            </a:p>
          </p:txBody>
        </p:sp>
      </p:grpSp>
      <p:pic>
        <p:nvPicPr>
          <p:cNvPr id="8" name="Picture 7" descr="top.TI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2000" y="1285860"/>
            <a:ext cx="2928926" cy="1071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~PP2613.WAV">
            <a:hlinkClick r:id="" action="ppaction://media"/>
          </p:cNvPr>
          <p:cNvPicPr>
            <a:picLocks noRot="1" noChangeAspect="1"/>
          </p:cNvPicPr>
          <p:nvPr>
            <a:wavAudioFile r:embed="rId1" name="~PP2613.WAV"/>
          </p:nvPr>
        </p:nvPicPr>
        <p:blipFill>
          <a:blip r:embed="rId6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2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تعریف نظام مراقبت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Surveillance is a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systematic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process of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collection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interpretation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dissemination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descriptive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</a:t>
            </a:r>
            <a:r>
              <a:rPr lang="en-US" dirty="0" smtClean="0"/>
              <a:t> health problem</a:t>
            </a:r>
            <a:endParaRPr lang="fa-IR" dirty="0" smtClean="0"/>
          </a:p>
          <a:p>
            <a:pPr algn="l" rtl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~PP4059.WAV">
            <a:hlinkClick r:id="" action="ppaction://media"/>
          </p:cNvPr>
          <p:cNvPicPr>
            <a:picLocks noRot="1" noChangeAspect="1"/>
          </p:cNvPicPr>
          <p:nvPr>
            <a:wavAudioFile r:embed="rId2" name="~PP4059.WAV"/>
          </p:nvPr>
        </p:nvPicPr>
        <p:blipFill>
          <a:blip r:embed="rId5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10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انواع نظامهای مراقبت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Active versus passive</a:t>
            </a:r>
          </a:p>
          <a:p>
            <a:pPr algn="l" rtl="0"/>
            <a:r>
              <a:rPr lang="en-US" dirty="0" err="1" smtClean="0"/>
              <a:t>Notifiable</a:t>
            </a:r>
            <a:r>
              <a:rPr lang="en-US" dirty="0" smtClean="0"/>
              <a:t> events</a:t>
            </a:r>
          </a:p>
          <a:p>
            <a:pPr algn="l" rtl="0"/>
            <a:r>
              <a:rPr lang="en-US" dirty="0" smtClean="0"/>
              <a:t>Lab reports</a:t>
            </a:r>
          </a:p>
          <a:p>
            <a:pPr algn="l" rtl="0"/>
            <a:r>
              <a:rPr lang="en-US" dirty="0" smtClean="0"/>
              <a:t>Registry</a:t>
            </a:r>
          </a:p>
          <a:p>
            <a:pPr algn="l" rtl="0"/>
            <a:r>
              <a:rPr lang="en-US" dirty="0" smtClean="0"/>
              <a:t>Repeated survey</a:t>
            </a:r>
          </a:p>
          <a:p>
            <a:pPr algn="l" rtl="0"/>
            <a:r>
              <a:rPr lang="en-US" dirty="0" smtClean="0"/>
              <a:t>Sentinel events</a:t>
            </a:r>
          </a:p>
          <a:p>
            <a:pPr algn="l" rtl="0"/>
            <a:r>
              <a:rPr lang="en-US" dirty="0" smtClean="0"/>
              <a:t>Record linkage</a:t>
            </a:r>
            <a:endParaRPr lang="fa-IR" dirty="0" smtClean="0"/>
          </a:p>
          <a:p>
            <a:pPr algn="l" rt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~PP3797.WAV">
            <a:hlinkClick r:id="" action="ppaction://media"/>
          </p:cNvPr>
          <p:cNvPicPr>
            <a:picLocks noRot="1" noChangeAspect="1"/>
          </p:cNvPicPr>
          <p:nvPr>
            <a:wavAudioFile r:embed="rId2" name="~PP3797.WAV"/>
          </p:nvPr>
        </p:nvPicPr>
        <p:blipFill>
          <a:blip r:embed="rId5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784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ابعاد مختلف مقایسه شاخصها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774825"/>
            <a:ext cx="8643998" cy="4625975"/>
          </a:xfrm>
        </p:spPr>
        <p:txBody>
          <a:bodyPr/>
          <a:lstStyle/>
          <a:p>
            <a:r>
              <a:rPr lang="fa-IR" dirty="0" smtClean="0"/>
              <a:t>برای بررسی روند تغییرات زمانی: </a:t>
            </a:r>
            <a:r>
              <a:rPr lang="fa-IR" sz="2400" dirty="0" smtClean="0">
                <a:solidFill>
                  <a:srgbClr val="C00000"/>
                </a:solidFill>
              </a:rPr>
              <a:t>میزان شیوع آلودگی به ویروس اچ-آی-وی درمصرف کنندگان تزریقی مواد در دو دهه گذشته چه تغییری یافته است؟</a:t>
            </a:r>
            <a:endParaRPr lang="fa-IR" dirty="0" smtClean="0">
              <a:solidFill>
                <a:srgbClr val="C00000"/>
              </a:solidFill>
            </a:endParaRPr>
          </a:p>
          <a:p>
            <a:endParaRPr lang="fa-IR" dirty="0" smtClean="0"/>
          </a:p>
          <a:p>
            <a:r>
              <a:rPr lang="fa-IR" dirty="0" smtClean="0"/>
              <a:t>برای مقایسه مکانهای مختلف: </a:t>
            </a:r>
            <a:r>
              <a:rPr lang="fa-IR" sz="2400" dirty="0" smtClean="0">
                <a:solidFill>
                  <a:srgbClr val="C00000"/>
                </a:solidFill>
              </a:rPr>
              <a:t>مقایسه رفتارهای پرخطر در زنان تن فروش در استانهای مختلف کشور</a:t>
            </a:r>
          </a:p>
          <a:p>
            <a:endParaRPr lang="fa-IR" dirty="0" smtClean="0"/>
          </a:p>
          <a:p>
            <a:r>
              <a:rPr lang="fa-IR" dirty="0" smtClean="0"/>
              <a:t>برای مقایسه گروههای مختلف: </a:t>
            </a:r>
            <a:r>
              <a:rPr lang="fa-IR" sz="2400" dirty="0" smtClean="0">
                <a:solidFill>
                  <a:srgbClr val="C00000"/>
                </a:solidFill>
              </a:rPr>
              <a:t>رفتارهای پرخطر انواع مختلف زنان تن فروش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~PP3975.WAV">
            <a:hlinkClick r:id="" action="ppaction://media"/>
          </p:cNvPr>
          <p:cNvPicPr>
            <a:picLocks noRot="1" noChangeAspect="1"/>
          </p:cNvPicPr>
          <p:nvPr>
            <a:wavAudioFile r:embed="rId1" name="~PP3975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22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71.1|33.2|29.1|18.7|29.3|45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وش شناسي پژوهش در آموزش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2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txDef>
      <a:spPr>
        <a:noFill/>
      </a:spPr>
      <a:bodyPr wrap="square" rtlCol="1">
        <a:spAutoFit/>
      </a:bodyPr>
      <a:lstStyle>
        <a:defPPr>
          <a:defRPr sz="2400" dirty="0" smtClean="0">
            <a:cs typeface="B Zar" pitchFamily="2" charset="-7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روش شناسي پژوهش در آموزش</Template>
  <TotalTime>159</TotalTime>
  <Words>161</Words>
  <Application>Microsoft Office PowerPoint</Application>
  <PresentationFormat>On-screen Show (4:3)</PresentationFormat>
  <Paragraphs>34</Paragraphs>
  <Slides>4</Slides>
  <Notes>4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روش شناسي پژوهش در آموزش</vt:lpstr>
      <vt:lpstr>مبانی مطالعات مرتبط به نظام مراقبت اچ-آی-وی/ایدز</vt:lpstr>
      <vt:lpstr>تعریف نظام مراقبت</vt:lpstr>
      <vt:lpstr>انواع نظامهای مراقبت</vt:lpstr>
      <vt:lpstr>ابعاد مختلف مقایسه شاخصها</vt:lpstr>
    </vt:vector>
  </TitlesOfParts>
  <Company>PES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مبانی مطالعات مرتبط به نظام مراقبت اچ-آی-وی</dc:title>
  <dc:creator>Ali Akbar Haghdoost</dc:creator>
  <cp:lastModifiedBy>Ali Akbar Haghdoost</cp:lastModifiedBy>
  <cp:revision>120</cp:revision>
  <dcterms:created xsi:type="dcterms:W3CDTF">2010-12-09T19:08:46Z</dcterms:created>
  <dcterms:modified xsi:type="dcterms:W3CDTF">2010-12-10T15:14:29Z</dcterms:modified>
</cp:coreProperties>
</file>