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8" r:id="rId2"/>
    <p:sldId id="269" r:id="rId3"/>
    <p:sldId id="270" r:id="rId4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6C1F-4854-4B70-9D86-A12877F7DF19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286A-F6F4-41C3-8622-4753B0943167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7FF8-8432-4FF8-9698-76E39B3C043D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6FA4-6BBA-499B-B973-AF9A4BC173CF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3ABE-8227-43E7-AD99-9CC8450C87AC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C439-6A40-42A8-9160-5A5ADFEF06E0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C576-C5AB-4BE7-938F-738C08BC9A1F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A5A2-7613-45DE-A45F-B52451EB7DC5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393D-1555-4FBE-9D69-D52E980F3883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C208-C26B-4F2C-B968-20CE4E69E493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A4EF-1D4D-47E3-A52D-C0B0582284E5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A6C782-50FC-4A4F-863E-79178C53F1A0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نمونه گیری از مراکز ارایه خدمت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برای نظام مراقبت گاه نمونه ها از مراکز ارایه خدمت گرفته می شوند.</a:t>
            </a:r>
          </a:p>
          <a:p>
            <a:r>
              <a:rPr lang="fa-IR" dirty="0" smtClean="0"/>
              <a:t>اگرچه این نمونه گیری غیر احتمالی است و به راحتی نمی توان نتایج آن را به کل جامعه تعمیم داد، ولی برای نظام مراقبت اگر مدل و شکل جمع آوری اطلاعات ثابت بماند می توان در بلندمدت روند تغییرات را مورد بررسی قرار داد. مثلا میزان شیوع اچ-آی-وی در معتادین مراجعه کننده به مراکز </a:t>
            </a:r>
            <a:r>
              <a:rPr lang="en-US" dirty="0" smtClean="0"/>
              <a:t>DIC</a:t>
            </a:r>
            <a:r>
              <a:rPr lang="fa-IR" dirty="0" smtClean="0"/>
              <a:t> و یا میزان استفاده از کاندوم در زنان تن فروش مراجعه کننده به مراکز ارایه خدمت در طول چند سال حاوی اطلاعات بسیار با ارزشی است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~PP257.WAV">
            <a:hlinkClick r:id="" action="ppaction://media"/>
          </p:cNvPr>
          <p:cNvPicPr>
            <a:picLocks noRot="1" noChangeAspect="1"/>
          </p:cNvPicPr>
          <p:nvPr>
            <a:wavAudioFile r:embed="rId1" name="~PP257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74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نمونه گیری ”نهان“ </a:t>
            </a:r>
            <a:r>
              <a:rPr lang="en-US" dirty="0" smtClean="0"/>
              <a:t> 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Respondent driven sampling</a:t>
            </a:r>
            <a:endParaRPr lang="fa-I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نمونه گیری هدایت شده از طریق نمونه ها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شکل کاملتر شده ای از نمونه گیری گلوله برفی است و اساس آن بر این است که هر فرد انتخاب شده، چند نفر از گروه خود را برای ورود به مطالعه معرفی می کند.</a:t>
            </a:r>
          </a:p>
          <a:p>
            <a:pPr>
              <a:buNone/>
            </a:pPr>
            <a:r>
              <a:rPr lang="fa-IR" dirty="0" smtClean="0"/>
              <a:t>اگرچه این نمونه گیری به صورت تئوریک غیر احتمالی است ولی با تدابیری سعی می گردد تا تعمیم پذیری نتایج به جامعه هدف افزایش یابد و به شکلی بتوان آن را نمونه گیری احتمالی دانست.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~PP3966.WAV">
            <a:hlinkClick r:id="" action="ppaction://media"/>
          </p:cNvPr>
          <p:cNvPicPr>
            <a:picLocks noRot="1" noChangeAspect="1"/>
          </p:cNvPicPr>
          <p:nvPr>
            <a:wavAudioFile r:embed="rId1" name="~PP3966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7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نمونه گیری ”نهان“ </a:t>
            </a:r>
            <a:r>
              <a:rPr lang="en-US" dirty="0" smtClean="0"/>
              <a:t> 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اصطلاحات مهم در نمونه گیری نهان</a:t>
            </a:r>
          </a:p>
          <a:p>
            <a:pPr algn="l" rtl="0"/>
            <a:r>
              <a:rPr lang="en-US" dirty="0" smtClean="0"/>
              <a:t>Seed</a:t>
            </a:r>
          </a:p>
          <a:p>
            <a:pPr algn="l" rtl="0"/>
            <a:r>
              <a:rPr lang="en-US" dirty="0" smtClean="0"/>
              <a:t>Wave</a:t>
            </a:r>
          </a:p>
          <a:p>
            <a:pPr algn="l" rtl="0"/>
            <a:r>
              <a:rPr lang="en-US" dirty="0" smtClean="0"/>
              <a:t>Coupons</a:t>
            </a:r>
          </a:p>
          <a:p>
            <a:pPr algn="l" rtl="0"/>
            <a:r>
              <a:rPr lang="en-US" dirty="0" smtClean="0"/>
              <a:t>Incentives (primary and secondary)</a:t>
            </a:r>
          </a:p>
          <a:p>
            <a:pPr algn="l" rtl="0"/>
            <a:r>
              <a:rPr lang="en-US" dirty="0" smtClean="0"/>
              <a:t>Network size</a:t>
            </a:r>
          </a:p>
          <a:p>
            <a:pPr algn="l" rtl="0"/>
            <a:r>
              <a:rPr lang="en-US" dirty="0" smtClean="0"/>
              <a:t>Equilibrium</a:t>
            </a:r>
          </a:p>
          <a:p>
            <a:pPr algn="l" rtl="0"/>
            <a:r>
              <a:rPr lang="en-US" dirty="0" smtClean="0"/>
              <a:t>Homophily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~PP2132.WAV">
            <a:hlinkClick r:id="" action="ppaction://media"/>
          </p:cNvPr>
          <p:cNvPicPr>
            <a:picLocks noRot="1" noChangeAspect="1"/>
          </p:cNvPicPr>
          <p:nvPr>
            <a:wavAudioFile r:embed="rId1" name="~PP2132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4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163</TotalTime>
  <Words>245</Words>
  <Application>Microsoft Office PowerPoint</Application>
  <PresentationFormat>On-screen Show (4:3)</PresentationFormat>
  <Paragraphs>32</Paragraphs>
  <Slides>3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روش شناسي پژوهش در آموزش</vt:lpstr>
      <vt:lpstr>نمونه گیری از مراکز ارایه خدمت</vt:lpstr>
      <vt:lpstr>نمونه گیری ”نهان“  RDS</vt:lpstr>
      <vt:lpstr>نمونه گیری ”نهان“  RDS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مبانی مطالعات مرتبط به نظام مراقبت اچ-آی-وی</dc:title>
  <dc:creator>Ali Akbar Haghdoost</dc:creator>
  <cp:lastModifiedBy>Ali Akbar Haghdoost</cp:lastModifiedBy>
  <cp:revision>124</cp:revision>
  <dcterms:created xsi:type="dcterms:W3CDTF">2010-12-09T19:08:46Z</dcterms:created>
  <dcterms:modified xsi:type="dcterms:W3CDTF">2010-12-10T15:22:15Z</dcterms:modified>
</cp:coreProperties>
</file>