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12/10/2010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نمونه گیری زمانی-مکانی </a:t>
            </a:r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Time-location sampling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محل تجمع نمونه های هدف شناسایی شده و از پاتقهای مذکور در زمانهای مختلف کاری به صورت تصادفی نمونه گیری می شود.</a:t>
            </a:r>
          </a:p>
          <a:p>
            <a:pPr>
              <a:buNone/>
            </a:pPr>
            <a:r>
              <a:rPr lang="fa-IR" dirty="0" smtClean="0"/>
              <a:t>البته بایست در زمان تجزیه و تحلیل به اطلاعات بدست آمده از این پاتوقها بر اساس اندازه و جمعیت ورودی هر یک، وزن داده شود.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~PP3861.WAV">
            <a:hlinkClick r:id="" action="ppaction://media"/>
          </p:cNvPr>
          <p:cNvPicPr>
            <a:picLocks noRot="1" noChangeAspect="1"/>
          </p:cNvPicPr>
          <p:nvPr>
            <a:wavAudioFile r:embed="rId1" name="~PP3861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3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برای آنکه نظام مراقبت مناسب و جامعی برای عفونت </a:t>
            </a:r>
            <a:r>
              <a:rPr lang="en-US" dirty="0" smtClean="0"/>
              <a:t>HIV</a:t>
            </a:r>
            <a:r>
              <a:rPr lang="fa-IR" dirty="0" smtClean="0"/>
              <a:t> داشته باشیم بایست ابتدا برنامه جامعی از فعالیتهای مورد نیاز طراحی کنیم و با استفاده از تکنیکهایی که از نظر متدلوژی تقریباً مختص این بیماری است استفاده کنیم تا بهترین اطلاعات را بدست آورده و البته به بهترین شکل ممکن آنها را پردازش و مورد استفاده قرار دهیم.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~PP2457.WAV">
            <a:hlinkClick r:id="" action="ppaction://media"/>
          </p:cNvPr>
          <p:cNvPicPr>
            <a:picLocks noRot="1" noChangeAspect="1"/>
          </p:cNvPicPr>
          <p:nvPr>
            <a:wavAudioFile r:embed="rId1" name="~PP2457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160</TotalTime>
  <Words>135</Words>
  <Application>Microsoft Office PowerPoint</Application>
  <PresentationFormat>On-screen Show (4:3)</PresentationFormat>
  <Paragraphs>15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روش شناسي پژوهش در آموزش</vt:lpstr>
      <vt:lpstr>نمونه گیری زمانی-مکانی TLS</vt:lpstr>
      <vt:lpstr>نتیجه گیری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مطالعات مرتبط به نظام مراقبت اچ-آی-وی</dc:title>
  <dc:creator>Ali Akbar Haghdoost</dc:creator>
  <cp:lastModifiedBy>Ali Akbar Haghdoost</cp:lastModifiedBy>
  <cp:revision>120</cp:revision>
  <dcterms:created xsi:type="dcterms:W3CDTF">2010-12-09T19:08:46Z</dcterms:created>
  <dcterms:modified xsi:type="dcterms:W3CDTF">2010-12-10T15:23:36Z</dcterms:modified>
</cp:coreProperties>
</file>