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Principles of Sampling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864875-D834-4E22-90C2-CE9D8DD75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Principles of Sampling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3EE9240-8CD2-41FC-A823-D7014EE83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EE9240-8CD2-41FC-A823-D7014EE838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2EF81-5D3C-4B4E-A0CF-7F4DC8AD00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Principles of Sampling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EE9240-8CD2-41FC-A823-D7014EE838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VHUB_Head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2955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HO_Logo_EMR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"/>
            <a:ext cx="18573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F997-B8B0-4148-9971-173890B30557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F0BA-2AF8-45D5-8D20-F4621FA07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D68C-DB77-4099-912C-DA4FA0259AE7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0BC0-2875-43AA-A0B9-9D16E24A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837A-EB17-45D5-AF9E-97936ADC9E3D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E024-1725-4CB8-B7E5-088CA5C4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VHUB_Head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273800"/>
            <a:ext cx="19288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285750" y="1428750"/>
            <a:ext cx="85725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A5CE-7DDE-42E0-9ABB-93157B04B670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4DD089C2-4D19-42D9-8A0D-3E4F5B315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6358-195A-4F78-98BE-B479E67294EE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976D-C9D6-466C-B708-BD7E0F1D9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480A-D02D-462B-B0A0-F4C900363083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8638-90EA-4F00-B6D5-B48A8E8A0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C201-ADB4-45DB-A762-B6AB1418904C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0445-8864-4D1C-8139-3DF347AB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E1D5-3B5B-47ED-A4B9-79F6BA8C79A6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546A-73A8-4192-9356-4E92C41B8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20A1-64B0-47D3-8C1F-AE65574D3FAA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9857-0ED7-489B-BD50-A2003065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BAE7-0A82-4F87-9B0C-D9F15AEF9D82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6131-80EA-452F-9FA5-B94DA94F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4696-2108-4F3E-84B2-AFD8B8DB7A52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2507-512E-445F-87FA-CC43C66E2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CACD1-020E-4352-BE27-A9BBE27ECB1F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7CC83-A232-4CDB-8CE9-03EAB064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 driven sampling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course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2602.WAV">
            <a:hlinkClick r:id="" action="ppaction://media"/>
          </p:cNvPr>
          <p:cNvPicPr>
            <a:picLocks noRot="1" noChangeAspect="1"/>
          </p:cNvPicPr>
          <p:nvPr>
            <a:wavAudioFile r:embed="rId1" name="~PP260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What does this course cover?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concepts of sampling?</a:t>
            </a:r>
          </a:p>
          <a:p>
            <a:pPr eaLnBrk="1" hangingPunct="1"/>
            <a:r>
              <a:rPr lang="en-US" sz="2800" dirty="0" smtClean="0"/>
              <a:t>The application of probability sampling in HIV surveillance?</a:t>
            </a:r>
          </a:p>
          <a:p>
            <a:pPr eaLnBrk="1" hangingPunct="1"/>
            <a:r>
              <a:rPr lang="en-US" sz="2800" dirty="0" smtClean="0"/>
              <a:t>The concept of non-probability sampling in HIV surveillance?</a:t>
            </a:r>
          </a:p>
          <a:p>
            <a:pPr eaLnBrk="1" hangingPunct="1"/>
            <a:r>
              <a:rPr lang="en-US" sz="2800" dirty="0" smtClean="0"/>
              <a:t>How to minimize sampling bias of non-probability sampling in HIV surveillance?</a:t>
            </a:r>
          </a:p>
          <a:p>
            <a:pPr eaLnBrk="1" hangingPunct="1"/>
            <a:r>
              <a:rPr lang="en-US" sz="2800" dirty="0" smtClean="0"/>
              <a:t>The details of RDS (respondent driven sampling)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1017D73-080E-4332-BD30-08DC82DF28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1602.WAV">
            <a:hlinkClick r:id="" action="ppaction://media"/>
          </p:cNvPr>
          <p:cNvPicPr>
            <a:picLocks noRot="1" noChangeAspect="1"/>
          </p:cNvPicPr>
          <p:nvPr>
            <a:wavAudioFile r:embed="rId1" name="~PP160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Each session starts with a lecture</a:t>
            </a:r>
          </a:p>
          <a:p>
            <a:r>
              <a:rPr lang="en-US" dirty="0" smtClean="0"/>
              <a:t>There are some extra reading materials and you have to review these materials as well</a:t>
            </a:r>
          </a:p>
          <a:p>
            <a:r>
              <a:rPr lang="en-US" dirty="0" smtClean="0"/>
              <a:t>At the end of each session, there is a quiz. To be able to open next session, you have to </a:t>
            </a:r>
            <a:r>
              <a:rPr lang="en-US" dirty="0" smtClean="0"/>
              <a:t>correctly </a:t>
            </a:r>
            <a:r>
              <a:rPr lang="en-US" dirty="0" smtClean="0"/>
              <a:t>answer to at least 4 out of 5 questions</a:t>
            </a:r>
          </a:p>
          <a:p>
            <a:r>
              <a:rPr lang="en-US" dirty="0" smtClean="0"/>
              <a:t>There are two exams in the whole course and you have to pass these exams with minimum score of 15 out of 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DD089C2-4D19-42D9-8A0D-3E4F5B3154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975.WAV">
            <a:hlinkClick r:id="" action="ppaction://media"/>
          </p:cNvPr>
          <p:cNvPicPr>
            <a:picLocks noRot="1" noChangeAspect="1"/>
          </p:cNvPicPr>
          <p:nvPr>
            <a:wavAudioFile r:embed="rId1" name="~PP975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155</Words>
  <Application>Microsoft Office PowerPoint</Application>
  <PresentationFormat>On-screen Show (4:3)</PresentationFormat>
  <Paragraphs>29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Responding driven sampling Introduction to the course</vt:lpstr>
      <vt:lpstr>What does this course cover?</vt:lpstr>
      <vt:lpstr>Rules and regulations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Ali Akbar Haghdoost</cp:lastModifiedBy>
  <cp:revision>57</cp:revision>
  <dcterms:created xsi:type="dcterms:W3CDTF">2009-12-16T10:01:43Z</dcterms:created>
  <dcterms:modified xsi:type="dcterms:W3CDTF">2010-12-03T11:30:16Z</dcterms:modified>
</cp:coreProperties>
</file>