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60" r:id="rId1"/>
  </p:sldMasterIdLst>
  <p:notesMasterIdLst>
    <p:notesMasterId r:id="rId26"/>
  </p:notesMasterIdLst>
  <p:handoutMasterIdLst>
    <p:handoutMasterId r:id="rId27"/>
  </p:handoutMasterIdLst>
  <p:sldIdLst>
    <p:sldId id="256" r:id="rId2"/>
    <p:sldId id="277" r:id="rId3"/>
    <p:sldId id="278" r:id="rId4"/>
    <p:sldId id="258" r:id="rId5"/>
    <p:sldId id="259" r:id="rId6"/>
    <p:sldId id="263" r:id="rId7"/>
    <p:sldId id="257" r:id="rId8"/>
    <p:sldId id="260" r:id="rId9"/>
    <p:sldId id="261" r:id="rId10"/>
    <p:sldId id="262" r:id="rId11"/>
    <p:sldId id="264" r:id="rId12"/>
    <p:sldId id="279" r:id="rId13"/>
    <p:sldId id="266" r:id="rId14"/>
    <p:sldId id="267" r:id="rId15"/>
    <p:sldId id="265" r:id="rId16"/>
    <p:sldId id="272" r:id="rId17"/>
    <p:sldId id="268" r:id="rId18"/>
    <p:sldId id="269" r:id="rId19"/>
    <p:sldId id="270" r:id="rId20"/>
    <p:sldId id="271" r:id="rId21"/>
    <p:sldId id="273" r:id="rId22"/>
    <p:sldId id="274" r:id="rId23"/>
    <p:sldId id="275" r:id="rId24"/>
    <p:sldId id="280" r:id="rId25"/>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47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C6DD02-74CB-4E6B-9A78-9445D3E91AFA}"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7411DB5F-BB10-4D16-B7E7-A2527CFE4BA5}">
      <dgm:prSet phldrT="[Text]" custT="1"/>
      <dgm:spPr>
        <a:solidFill>
          <a:schemeClr val="accent3">
            <a:lumMod val="40000"/>
            <a:lumOff val="60000"/>
          </a:schemeClr>
        </a:solidFill>
        <a:ln>
          <a:noFill/>
        </a:ln>
      </dgm:spPr>
      <dgm:t>
        <a:bodyPr/>
        <a:lstStyle/>
        <a:p>
          <a:r>
            <a:rPr lang="en-US" sz="1400" i="1" dirty="0" smtClean="0"/>
            <a:t>Secretary of state for health</a:t>
          </a:r>
          <a:endParaRPr lang="en-US" sz="1400" dirty="0"/>
        </a:p>
      </dgm:t>
    </dgm:pt>
    <dgm:pt modelId="{7B9110BB-16B6-42BC-AAE8-DD7BFEEB4D3F}" type="parTrans" cxnId="{AA562331-266A-42DE-9D79-5A88CABFDA6F}">
      <dgm:prSet/>
      <dgm:spPr/>
      <dgm:t>
        <a:bodyPr/>
        <a:lstStyle/>
        <a:p>
          <a:endParaRPr lang="en-US" sz="2400"/>
        </a:p>
      </dgm:t>
    </dgm:pt>
    <dgm:pt modelId="{59777858-8CFA-4168-B778-23673C493E29}" type="sibTrans" cxnId="{AA562331-266A-42DE-9D79-5A88CABFDA6F}">
      <dgm:prSet/>
      <dgm:spPr/>
      <dgm:t>
        <a:bodyPr/>
        <a:lstStyle/>
        <a:p>
          <a:endParaRPr lang="en-US" sz="2400"/>
        </a:p>
      </dgm:t>
    </dgm:pt>
    <dgm:pt modelId="{1976C8FF-8F5B-4FDB-A04A-9DC50F9FFC7A}">
      <dgm:prSet phldrT="[Text]" custT="1"/>
      <dgm:spPr>
        <a:solidFill>
          <a:schemeClr val="accent4">
            <a:lumMod val="40000"/>
            <a:lumOff val="60000"/>
          </a:schemeClr>
        </a:solidFill>
        <a:ln>
          <a:noFill/>
        </a:ln>
      </dgm:spPr>
      <dgm:t>
        <a:bodyPr/>
        <a:lstStyle/>
        <a:p>
          <a:r>
            <a:rPr lang="en-US" sz="1400" i="1" smtClean="0"/>
            <a:t>Department of Health</a:t>
          </a:r>
          <a:endParaRPr lang="en-US" sz="1400" dirty="0"/>
        </a:p>
      </dgm:t>
    </dgm:pt>
    <dgm:pt modelId="{0B63FBE8-AF77-4726-A7C8-1BC38572BA5A}" type="parTrans" cxnId="{6B83B79F-1640-4FCB-BBA3-66E19204B492}">
      <dgm:prSet/>
      <dgm:spPr/>
      <dgm:t>
        <a:bodyPr/>
        <a:lstStyle/>
        <a:p>
          <a:endParaRPr lang="en-US" sz="2400"/>
        </a:p>
      </dgm:t>
    </dgm:pt>
    <dgm:pt modelId="{A7756CA9-B695-4ECE-AC13-E56482F6B1CD}" type="sibTrans" cxnId="{6B83B79F-1640-4FCB-BBA3-66E19204B492}">
      <dgm:prSet/>
      <dgm:spPr/>
      <dgm:t>
        <a:bodyPr/>
        <a:lstStyle/>
        <a:p>
          <a:endParaRPr lang="en-US" sz="2400"/>
        </a:p>
      </dgm:t>
    </dgm:pt>
    <dgm:pt modelId="{2826B14C-1B63-4B9A-AAB7-8D08B61BF77E}">
      <dgm:prSet phldrT="[Text]" custT="1"/>
      <dgm:spPr>
        <a:solidFill>
          <a:schemeClr val="accent4">
            <a:lumMod val="20000"/>
            <a:lumOff val="80000"/>
          </a:schemeClr>
        </a:solidFill>
      </dgm:spPr>
      <dgm:t>
        <a:bodyPr/>
        <a:lstStyle/>
        <a:p>
          <a:r>
            <a:rPr lang="en-US" sz="1600" dirty="0" smtClean="0"/>
            <a:t>Planning, supervision, coordination and monitoring and evaluation</a:t>
          </a:r>
          <a:endParaRPr lang="en-US" sz="1600" dirty="0"/>
        </a:p>
      </dgm:t>
    </dgm:pt>
    <dgm:pt modelId="{39814445-6391-45C8-B2F0-D0BB6BA0A1E5}" type="parTrans" cxnId="{BF3F0193-407F-4722-B9AD-0D129AC27DDF}">
      <dgm:prSet/>
      <dgm:spPr/>
      <dgm:t>
        <a:bodyPr/>
        <a:lstStyle/>
        <a:p>
          <a:endParaRPr lang="en-US" sz="2400"/>
        </a:p>
      </dgm:t>
    </dgm:pt>
    <dgm:pt modelId="{1BAC332B-E5E4-4E6D-B0E3-C78D443E2B00}" type="sibTrans" cxnId="{BF3F0193-407F-4722-B9AD-0D129AC27DDF}">
      <dgm:prSet/>
      <dgm:spPr/>
      <dgm:t>
        <a:bodyPr/>
        <a:lstStyle/>
        <a:p>
          <a:endParaRPr lang="en-US" sz="2400"/>
        </a:p>
      </dgm:t>
    </dgm:pt>
    <dgm:pt modelId="{14417195-E57D-4554-A39F-D34BEC1224FB}">
      <dgm:prSet phldrT="[Text]" custT="1"/>
      <dgm:spPr/>
      <dgm:t>
        <a:bodyPr/>
        <a:lstStyle/>
        <a:p>
          <a:pPr>
            <a:tabLst>
              <a:tab pos="1252538" algn="l"/>
            </a:tabLst>
          </a:pPr>
          <a:r>
            <a:rPr lang="en-US" sz="1600" dirty="0" smtClean="0"/>
            <a:t>Local authorities supervising health activities</a:t>
          </a:r>
          <a:endParaRPr lang="en-US" sz="1600" dirty="0"/>
        </a:p>
      </dgm:t>
    </dgm:pt>
    <dgm:pt modelId="{FF764D96-DF11-428E-BDB5-5EDF07AC1E42}" type="parTrans" cxnId="{13D82BBE-32F6-4D9A-9EC8-0CA735870E93}">
      <dgm:prSet/>
      <dgm:spPr/>
      <dgm:t>
        <a:bodyPr/>
        <a:lstStyle/>
        <a:p>
          <a:endParaRPr lang="en-US" sz="2400"/>
        </a:p>
      </dgm:t>
    </dgm:pt>
    <dgm:pt modelId="{9612A530-6900-4590-B2E3-64758AFB34A4}" type="sibTrans" cxnId="{13D82BBE-32F6-4D9A-9EC8-0CA735870E93}">
      <dgm:prSet/>
      <dgm:spPr/>
      <dgm:t>
        <a:bodyPr/>
        <a:lstStyle/>
        <a:p>
          <a:endParaRPr lang="en-US" sz="2400"/>
        </a:p>
      </dgm:t>
    </dgm:pt>
    <dgm:pt modelId="{AB4406FE-C91F-4180-B45B-6B97DFCE9AF4}">
      <dgm:prSet phldrT="[Text]" custT="1"/>
      <dgm:spPr>
        <a:solidFill>
          <a:schemeClr val="accent2">
            <a:lumMod val="40000"/>
            <a:lumOff val="60000"/>
          </a:schemeClr>
        </a:solidFill>
      </dgm:spPr>
      <dgm:t>
        <a:bodyPr/>
        <a:lstStyle/>
        <a:p>
          <a:r>
            <a:rPr lang="en-US" sz="1600" b="1" dirty="0" smtClean="0">
              <a:solidFill>
                <a:srgbClr val="FF0000"/>
              </a:solidFill>
              <a:effectLst>
                <a:outerShdw blurRad="38100" dist="38100" dir="2700000" algn="tl">
                  <a:srgbClr val="000000">
                    <a:alpha val="43137"/>
                  </a:srgbClr>
                </a:outerShdw>
              </a:effectLst>
            </a:rPr>
            <a:t>National Health System</a:t>
          </a:r>
          <a:endParaRPr lang="en-US" sz="1600" b="1" dirty="0">
            <a:solidFill>
              <a:srgbClr val="FF0000"/>
            </a:solidFill>
            <a:effectLst>
              <a:outerShdw blurRad="38100" dist="38100" dir="2700000" algn="tl">
                <a:srgbClr val="000000">
                  <a:alpha val="43137"/>
                </a:srgbClr>
              </a:outerShdw>
            </a:effectLst>
          </a:endParaRPr>
        </a:p>
      </dgm:t>
    </dgm:pt>
    <dgm:pt modelId="{7277D487-2AAA-47AC-9972-7B5671C49026}" type="parTrans" cxnId="{4447A8CF-47F9-4D7F-9E72-85F9A0BCD800}">
      <dgm:prSet/>
      <dgm:spPr/>
      <dgm:t>
        <a:bodyPr/>
        <a:lstStyle/>
        <a:p>
          <a:endParaRPr lang="en-US" sz="2400"/>
        </a:p>
      </dgm:t>
    </dgm:pt>
    <dgm:pt modelId="{15F2A3D9-4E5B-44AF-B921-CB0C49684399}" type="sibTrans" cxnId="{4447A8CF-47F9-4D7F-9E72-85F9A0BCD800}">
      <dgm:prSet/>
      <dgm:spPr/>
      <dgm:t>
        <a:bodyPr/>
        <a:lstStyle/>
        <a:p>
          <a:endParaRPr lang="en-US" sz="2400"/>
        </a:p>
      </dgm:t>
    </dgm:pt>
    <dgm:pt modelId="{D3F73243-92B8-4BC8-A6A8-724394DC2F30}">
      <dgm:prSet custT="1"/>
      <dgm:spPr>
        <a:solidFill>
          <a:schemeClr val="accent3">
            <a:lumMod val="20000"/>
            <a:lumOff val="80000"/>
          </a:schemeClr>
        </a:solidFill>
        <a:ln>
          <a:noFill/>
        </a:ln>
      </dgm:spPr>
      <dgm:t>
        <a:bodyPr/>
        <a:lstStyle/>
        <a:p>
          <a:r>
            <a:rPr lang="en-US" sz="1600" dirty="0" smtClean="0"/>
            <a:t>Coordination with Primer mister and Parliament</a:t>
          </a:r>
          <a:endParaRPr lang="en-US" sz="1600" dirty="0"/>
        </a:p>
      </dgm:t>
    </dgm:pt>
    <dgm:pt modelId="{6CCE107C-9853-4D89-84A5-7EC5DF58A994}" type="parTrans" cxnId="{54D06817-39EB-4FE4-A037-5DE965600480}">
      <dgm:prSet/>
      <dgm:spPr/>
      <dgm:t>
        <a:bodyPr/>
        <a:lstStyle/>
        <a:p>
          <a:endParaRPr lang="en-US" sz="2400"/>
        </a:p>
      </dgm:t>
    </dgm:pt>
    <dgm:pt modelId="{7604B3A3-C774-40BA-977D-5BDC9C6FD8D1}" type="sibTrans" cxnId="{54D06817-39EB-4FE4-A037-5DE965600480}">
      <dgm:prSet/>
      <dgm:spPr/>
      <dgm:t>
        <a:bodyPr/>
        <a:lstStyle/>
        <a:p>
          <a:endParaRPr lang="en-US" sz="2400"/>
        </a:p>
      </dgm:t>
    </dgm:pt>
    <dgm:pt modelId="{E46D0FF4-2129-455A-9154-8D1B224BAB5E}">
      <dgm:prSet custT="1"/>
      <dgm:spPr>
        <a:solidFill>
          <a:schemeClr val="accent5">
            <a:lumMod val="60000"/>
            <a:lumOff val="40000"/>
          </a:schemeClr>
        </a:solidFill>
        <a:ln>
          <a:noFill/>
        </a:ln>
      </dgm:spPr>
      <dgm:t>
        <a:bodyPr/>
        <a:lstStyle/>
        <a:p>
          <a:r>
            <a:rPr lang="en-US" sz="1400" i="1" dirty="0" smtClean="0"/>
            <a:t>Strategic health authorities</a:t>
          </a:r>
          <a:endParaRPr lang="en-US" sz="1400" dirty="0"/>
        </a:p>
      </dgm:t>
    </dgm:pt>
    <dgm:pt modelId="{E2435264-475C-48BA-8C52-C96A2746ABE4}" type="parTrans" cxnId="{E4552A7B-1AF1-40FC-8B13-071003B64283}">
      <dgm:prSet/>
      <dgm:spPr/>
      <dgm:t>
        <a:bodyPr/>
        <a:lstStyle/>
        <a:p>
          <a:endParaRPr lang="en-US" sz="2400"/>
        </a:p>
      </dgm:t>
    </dgm:pt>
    <dgm:pt modelId="{CD1390D8-616E-44D0-B8FA-1664E4B7BF97}" type="sibTrans" cxnId="{E4552A7B-1AF1-40FC-8B13-071003B64283}">
      <dgm:prSet/>
      <dgm:spPr/>
      <dgm:t>
        <a:bodyPr/>
        <a:lstStyle/>
        <a:p>
          <a:endParaRPr lang="en-US" sz="2400"/>
        </a:p>
      </dgm:t>
    </dgm:pt>
    <dgm:pt modelId="{64C27BEC-CC39-445D-8F3A-22B03D6D41C8}">
      <dgm:prSet custT="1"/>
      <dgm:spPr>
        <a:solidFill>
          <a:schemeClr val="accent2">
            <a:lumMod val="60000"/>
            <a:lumOff val="40000"/>
          </a:schemeClr>
        </a:solidFill>
        <a:ln>
          <a:noFill/>
        </a:ln>
      </dgm:spPr>
      <dgm:t>
        <a:bodyPr/>
        <a:lstStyle/>
        <a:p>
          <a:r>
            <a:rPr lang="en-US" sz="1100" i="1" dirty="0" smtClean="0">
              <a:solidFill>
                <a:srgbClr val="FF0000"/>
              </a:solidFill>
            </a:rPr>
            <a:t>Primary health services</a:t>
          </a:r>
          <a:endParaRPr lang="en-US" sz="1100" dirty="0">
            <a:solidFill>
              <a:srgbClr val="FF0000"/>
            </a:solidFill>
          </a:endParaRPr>
        </a:p>
      </dgm:t>
    </dgm:pt>
    <dgm:pt modelId="{8CD5AF6C-516B-4EA0-84C2-EF4910D47578}" type="parTrans" cxnId="{6C2AFD85-6D0C-4B87-90F5-2E5717E4A219}">
      <dgm:prSet/>
      <dgm:spPr/>
      <dgm:t>
        <a:bodyPr/>
        <a:lstStyle/>
        <a:p>
          <a:endParaRPr lang="en-US" sz="2400"/>
        </a:p>
      </dgm:t>
    </dgm:pt>
    <dgm:pt modelId="{7CBCFCF8-04CA-48D8-92F7-E5315EC3C0C3}" type="sibTrans" cxnId="{6C2AFD85-6D0C-4B87-90F5-2E5717E4A219}">
      <dgm:prSet/>
      <dgm:spPr/>
      <dgm:t>
        <a:bodyPr/>
        <a:lstStyle/>
        <a:p>
          <a:endParaRPr lang="en-US" sz="2400"/>
        </a:p>
      </dgm:t>
    </dgm:pt>
    <dgm:pt modelId="{9CE8721B-E561-485A-9394-945A5D6DAD14}">
      <dgm:prSet custT="1"/>
      <dgm:spPr>
        <a:solidFill>
          <a:schemeClr val="accent2">
            <a:lumMod val="60000"/>
            <a:lumOff val="40000"/>
          </a:schemeClr>
        </a:solidFill>
        <a:ln>
          <a:noFill/>
        </a:ln>
      </dgm:spPr>
      <dgm:t>
        <a:bodyPr/>
        <a:lstStyle/>
        <a:p>
          <a:r>
            <a:rPr lang="en-US" sz="1100" i="1" dirty="0" smtClean="0">
              <a:solidFill>
                <a:srgbClr val="FF0000"/>
              </a:solidFill>
              <a:effectLst>
                <a:outerShdw blurRad="38100" dist="38100" dir="2700000" algn="tl">
                  <a:srgbClr val="000000">
                    <a:alpha val="43137"/>
                  </a:srgbClr>
                </a:outerShdw>
              </a:effectLst>
            </a:rPr>
            <a:t>Secondary health services</a:t>
          </a:r>
          <a:endParaRPr lang="en-US" sz="1100" dirty="0">
            <a:solidFill>
              <a:srgbClr val="FF0000"/>
            </a:solidFill>
            <a:effectLst>
              <a:outerShdw blurRad="38100" dist="38100" dir="2700000" algn="tl">
                <a:srgbClr val="000000">
                  <a:alpha val="43137"/>
                </a:srgbClr>
              </a:outerShdw>
            </a:effectLst>
          </a:endParaRPr>
        </a:p>
      </dgm:t>
    </dgm:pt>
    <dgm:pt modelId="{82825366-9A09-4053-9680-648993098A18}" type="parTrans" cxnId="{E471F808-D103-48DA-AB97-0303328AFFD6}">
      <dgm:prSet/>
      <dgm:spPr/>
      <dgm:t>
        <a:bodyPr/>
        <a:lstStyle/>
        <a:p>
          <a:endParaRPr lang="en-US" sz="2400"/>
        </a:p>
      </dgm:t>
    </dgm:pt>
    <dgm:pt modelId="{63FC25B0-82FF-4E5B-B36A-1017B7F6E352}" type="sibTrans" cxnId="{E471F808-D103-48DA-AB97-0303328AFFD6}">
      <dgm:prSet/>
      <dgm:spPr/>
      <dgm:t>
        <a:bodyPr/>
        <a:lstStyle/>
        <a:p>
          <a:endParaRPr lang="en-US" sz="2400"/>
        </a:p>
      </dgm:t>
    </dgm:pt>
    <dgm:pt modelId="{748D1513-E336-4B07-8768-7FEC83361E20}">
      <dgm:prSet custT="1"/>
      <dgm:spPr>
        <a:solidFill>
          <a:schemeClr val="accent2">
            <a:lumMod val="60000"/>
            <a:lumOff val="40000"/>
          </a:schemeClr>
        </a:solidFill>
        <a:ln>
          <a:noFill/>
        </a:l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100" dirty="0" smtClean="0">
              <a:solidFill>
                <a:srgbClr val="FF0000"/>
              </a:solidFill>
            </a:rPr>
            <a:t>NHS Trusts</a:t>
          </a:r>
        </a:p>
        <a:p>
          <a:pPr defTabSz="533400">
            <a:lnSpc>
              <a:spcPct val="90000"/>
            </a:lnSpc>
            <a:spcBef>
              <a:spcPct val="0"/>
            </a:spcBef>
            <a:spcAft>
              <a:spcPct val="35000"/>
            </a:spcAft>
          </a:pPr>
          <a:endParaRPr lang="en-US" sz="1100" dirty="0"/>
        </a:p>
      </dgm:t>
    </dgm:pt>
    <dgm:pt modelId="{F2441576-D438-487F-8996-2B3F285A086D}" type="parTrans" cxnId="{7C96A941-138D-42FB-829A-C8A59D836BEE}">
      <dgm:prSet/>
      <dgm:spPr/>
      <dgm:t>
        <a:bodyPr/>
        <a:lstStyle/>
        <a:p>
          <a:endParaRPr lang="en-US" sz="2400"/>
        </a:p>
      </dgm:t>
    </dgm:pt>
    <dgm:pt modelId="{68CEB325-6ACF-433F-9190-19684AE53329}" type="sibTrans" cxnId="{7C96A941-138D-42FB-829A-C8A59D836BEE}">
      <dgm:prSet/>
      <dgm:spPr/>
      <dgm:t>
        <a:bodyPr/>
        <a:lstStyle/>
        <a:p>
          <a:endParaRPr lang="en-US" sz="2400"/>
        </a:p>
      </dgm:t>
    </dgm:pt>
    <dgm:pt modelId="{10D0C51B-B93E-441A-ABA0-DE9481CF6E06}" type="pres">
      <dgm:prSet presAssocID="{81C6DD02-74CB-4E6B-9A78-9445D3E91AFA}" presName="mainComposite" presStyleCnt="0">
        <dgm:presLayoutVars>
          <dgm:chPref val="1"/>
          <dgm:dir/>
          <dgm:animOne val="branch"/>
          <dgm:animLvl val="lvl"/>
          <dgm:resizeHandles val="exact"/>
        </dgm:presLayoutVars>
      </dgm:prSet>
      <dgm:spPr/>
    </dgm:pt>
    <dgm:pt modelId="{57E5B782-58C2-4965-95A1-92DD1169C31F}" type="pres">
      <dgm:prSet presAssocID="{81C6DD02-74CB-4E6B-9A78-9445D3E91AFA}" presName="hierFlow" presStyleCnt="0"/>
      <dgm:spPr/>
    </dgm:pt>
    <dgm:pt modelId="{50FB3171-1F64-4550-9858-5F02C67A5D6F}" type="pres">
      <dgm:prSet presAssocID="{81C6DD02-74CB-4E6B-9A78-9445D3E91AFA}" presName="firstBuf" presStyleCnt="0"/>
      <dgm:spPr/>
    </dgm:pt>
    <dgm:pt modelId="{FA095839-29D3-463F-ABA6-0C1D9F33599C}" type="pres">
      <dgm:prSet presAssocID="{81C6DD02-74CB-4E6B-9A78-9445D3E91AFA}" presName="hierChild1" presStyleCnt="0">
        <dgm:presLayoutVars>
          <dgm:chPref val="1"/>
          <dgm:animOne val="branch"/>
          <dgm:animLvl val="lvl"/>
        </dgm:presLayoutVars>
      </dgm:prSet>
      <dgm:spPr/>
    </dgm:pt>
    <dgm:pt modelId="{CD82BDFE-C407-4EB0-91F3-DBEC1C2765E7}" type="pres">
      <dgm:prSet presAssocID="{7411DB5F-BB10-4D16-B7E7-A2527CFE4BA5}" presName="Name14" presStyleCnt="0"/>
      <dgm:spPr/>
    </dgm:pt>
    <dgm:pt modelId="{EC699ECE-C2B2-4A57-91A3-E96A865B7B27}" type="pres">
      <dgm:prSet presAssocID="{7411DB5F-BB10-4D16-B7E7-A2527CFE4BA5}" presName="level1Shape" presStyleLbl="node0" presStyleIdx="0" presStyleCnt="1" custScaleX="210049" custLinFactNeighborX="19804" custLinFactNeighborY="-65398">
        <dgm:presLayoutVars>
          <dgm:chPref val="3"/>
        </dgm:presLayoutVars>
      </dgm:prSet>
      <dgm:spPr/>
      <dgm:t>
        <a:bodyPr/>
        <a:lstStyle/>
        <a:p>
          <a:endParaRPr lang="en-US"/>
        </a:p>
      </dgm:t>
    </dgm:pt>
    <dgm:pt modelId="{16D5AADB-406A-4916-87D1-56ED5102FD64}" type="pres">
      <dgm:prSet presAssocID="{7411DB5F-BB10-4D16-B7E7-A2527CFE4BA5}" presName="hierChild2" presStyleCnt="0"/>
      <dgm:spPr/>
    </dgm:pt>
    <dgm:pt modelId="{F858BBB2-F0C7-4178-AE5D-0B88FB334A64}" type="pres">
      <dgm:prSet presAssocID="{0B63FBE8-AF77-4726-A7C8-1BC38572BA5A}" presName="Name19" presStyleLbl="parChTrans1D2" presStyleIdx="0" presStyleCnt="1"/>
      <dgm:spPr/>
    </dgm:pt>
    <dgm:pt modelId="{A265C915-61FA-4A60-8D94-195BC302F984}" type="pres">
      <dgm:prSet presAssocID="{1976C8FF-8F5B-4FDB-A04A-9DC50F9FFC7A}" presName="Name21" presStyleCnt="0"/>
      <dgm:spPr/>
    </dgm:pt>
    <dgm:pt modelId="{005F1977-5EAB-48D6-9182-83F2522AC248}" type="pres">
      <dgm:prSet presAssocID="{1976C8FF-8F5B-4FDB-A04A-9DC50F9FFC7A}" presName="level2Shape" presStyleLbl="node2" presStyleIdx="0" presStyleCnt="1" custScaleX="213023" custLinFactY="-653227" custLinFactNeighborX="20595" custLinFactNeighborY="-700000"/>
      <dgm:spPr/>
      <dgm:t>
        <a:bodyPr/>
        <a:lstStyle/>
        <a:p>
          <a:endParaRPr lang="en-US"/>
        </a:p>
      </dgm:t>
    </dgm:pt>
    <dgm:pt modelId="{5923E573-B011-494E-8F8D-701A75179909}" type="pres">
      <dgm:prSet presAssocID="{1976C8FF-8F5B-4FDB-A04A-9DC50F9FFC7A}" presName="hierChild3" presStyleCnt="0"/>
      <dgm:spPr/>
    </dgm:pt>
    <dgm:pt modelId="{F1E6F6A4-4E94-4514-943E-7944F849A86F}" type="pres">
      <dgm:prSet presAssocID="{E2435264-475C-48BA-8C52-C96A2746ABE4}" presName="Name19" presStyleLbl="parChTrans1D3" presStyleIdx="0" presStyleCnt="1"/>
      <dgm:spPr/>
    </dgm:pt>
    <dgm:pt modelId="{1EF28788-20B2-412F-BEBF-70B3CB985266}" type="pres">
      <dgm:prSet presAssocID="{E46D0FF4-2129-455A-9154-8D1B224BAB5E}" presName="Name21" presStyleCnt="0"/>
      <dgm:spPr/>
    </dgm:pt>
    <dgm:pt modelId="{1072FF8B-7052-4E0C-A10A-57D846211F7B}" type="pres">
      <dgm:prSet presAssocID="{E46D0FF4-2129-455A-9154-8D1B224BAB5E}" presName="level2Shape" presStyleLbl="node3" presStyleIdx="0" presStyleCnt="1" custScaleX="213023" custLinFactY="-700000" custLinFactNeighborX="20333" custLinFactNeighborY="-721094"/>
      <dgm:spPr/>
    </dgm:pt>
    <dgm:pt modelId="{28C8E8E5-54F6-4DCC-B2A1-068259F3FB5A}" type="pres">
      <dgm:prSet presAssocID="{E46D0FF4-2129-455A-9154-8D1B224BAB5E}" presName="hierChild3" presStyleCnt="0"/>
      <dgm:spPr/>
    </dgm:pt>
    <dgm:pt modelId="{9CA41C15-F3C6-4C2A-9035-7FD3B5ABD071}" type="pres">
      <dgm:prSet presAssocID="{82825366-9A09-4053-9680-648993098A18}" presName="Name19" presStyleLbl="parChTrans1D4" presStyleIdx="0" presStyleCnt="3"/>
      <dgm:spPr/>
    </dgm:pt>
    <dgm:pt modelId="{DFECCC29-F666-4C7D-B602-A203728E356E}" type="pres">
      <dgm:prSet presAssocID="{9CE8721B-E561-485A-9394-945A5D6DAD14}" presName="Name21" presStyleCnt="0"/>
      <dgm:spPr/>
    </dgm:pt>
    <dgm:pt modelId="{78655A21-B00B-4624-9BA8-98E19364E6C4}" type="pres">
      <dgm:prSet presAssocID="{9CE8721B-E561-485A-9394-945A5D6DAD14}" presName="level2Shape" presStyleLbl="node4" presStyleIdx="0" presStyleCnt="3" custLinFactY="-700000" custLinFactNeighborX="-15321" custLinFactNeighborY="-788963"/>
      <dgm:spPr/>
      <dgm:t>
        <a:bodyPr/>
        <a:lstStyle/>
        <a:p>
          <a:endParaRPr lang="en-US"/>
        </a:p>
      </dgm:t>
    </dgm:pt>
    <dgm:pt modelId="{B0AE8A91-B25C-4317-B242-DC63C4DB844E}" type="pres">
      <dgm:prSet presAssocID="{9CE8721B-E561-485A-9394-945A5D6DAD14}" presName="hierChild3" presStyleCnt="0"/>
      <dgm:spPr/>
    </dgm:pt>
    <dgm:pt modelId="{6607DB4C-28B2-4F61-BF5E-9BC487608EB4}" type="pres">
      <dgm:prSet presAssocID="{F2441576-D438-487F-8996-2B3F285A086D}" presName="Name19" presStyleLbl="parChTrans1D4" presStyleIdx="1" presStyleCnt="3"/>
      <dgm:spPr/>
    </dgm:pt>
    <dgm:pt modelId="{0A667BBF-745A-48EE-8C76-65CADE23B2BD}" type="pres">
      <dgm:prSet presAssocID="{748D1513-E336-4B07-8768-7FEC83361E20}" presName="Name21" presStyleCnt="0"/>
      <dgm:spPr/>
    </dgm:pt>
    <dgm:pt modelId="{89D5D6BC-0121-4605-A72E-733ED1794ABB}" type="pres">
      <dgm:prSet presAssocID="{748D1513-E336-4B07-8768-7FEC83361E20}" presName="level2Shape" presStyleLbl="node4" presStyleIdx="1" presStyleCnt="3" custLinFactY="-700000" custLinFactNeighborX="22482" custLinFactNeighborY="-788964"/>
      <dgm:spPr/>
    </dgm:pt>
    <dgm:pt modelId="{8D04CDF9-2D1A-4970-8B2C-340126E038E4}" type="pres">
      <dgm:prSet presAssocID="{748D1513-E336-4B07-8768-7FEC83361E20}" presName="hierChild3" presStyleCnt="0"/>
      <dgm:spPr/>
    </dgm:pt>
    <dgm:pt modelId="{638374EF-0B0E-42A5-8111-9A15D42FC517}" type="pres">
      <dgm:prSet presAssocID="{8CD5AF6C-516B-4EA0-84C2-EF4910D47578}" presName="Name19" presStyleLbl="parChTrans1D4" presStyleIdx="2" presStyleCnt="3"/>
      <dgm:spPr/>
    </dgm:pt>
    <dgm:pt modelId="{0C979DE3-89A4-4C41-AE74-1AE8077518C0}" type="pres">
      <dgm:prSet presAssocID="{64C27BEC-CC39-445D-8F3A-22B03D6D41C8}" presName="Name21" presStyleCnt="0"/>
      <dgm:spPr/>
    </dgm:pt>
    <dgm:pt modelId="{536ABD91-59FD-465C-A850-2D347B7EDCD9}" type="pres">
      <dgm:prSet presAssocID="{64C27BEC-CC39-445D-8F3A-22B03D6D41C8}" presName="level2Shape" presStyleLbl="node4" presStyleIdx="2" presStyleCnt="3" custLinFactY="-700000" custLinFactNeighborX="49869" custLinFactNeighborY="-788963"/>
      <dgm:spPr/>
      <dgm:t>
        <a:bodyPr/>
        <a:lstStyle/>
        <a:p>
          <a:endParaRPr lang="en-US"/>
        </a:p>
      </dgm:t>
    </dgm:pt>
    <dgm:pt modelId="{0B9D5B36-F9A7-4DE4-A2CD-031B66374B07}" type="pres">
      <dgm:prSet presAssocID="{64C27BEC-CC39-445D-8F3A-22B03D6D41C8}" presName="hierChild3" presStyleCnt="0"/>
      <dgm:spPr/>
    </dgm:pt>
    <dgm:pt modelId="{CE2F46CD-32B0-44A5-937E-A15B1C601EBE}" type="pres">
      <dgm:prSet presAssocID="{81C6DD02-74CB-4E6B-9A78-9445D3E91AFA}" presName="bgShapesFlow" presStyleCnt="0"/>
      <dgm:spPr/>
    </dgm:pt>
    <dgm:pt modelId="{8E52D180-9A9C-4639-BD66-FF1967720E3A}" type="pres">
      <dgm:prSet presAssocID="{D3F73243-92B8-4BC8-A6A8-724394DC2F30}" presName="rectComp" presStyleCnt="0"/>
      <dgm:spPr/>
    </dgm:pt>
    <dgm:pt modelId="{1B12336B-7548-46E9-81E8-158801D307FB}" type="pres">
      <dgm:prSet presAssocID="{D3F73243-92B8-4BC8-A6A8-724394DC2F30}" presName="bgRect" presStyleLbl="bgShp" presStyleIdx="0" presStyleCnt="4" custScaleX="140937"/>
      <dgm:spPr/>
      <dgm:t>
        <a:bodyPr/>
        <a:lstStyle/>
        <a:p>
          <a:endParaRPr lang="en-US"/>
        </a:p>
      </dgm:t>
    </dgm:pt>
    <dgm:pt modelId="{CA388AED-B22A-4844-B31F-65B445C19060}" type="pres">
      <dgm:prSet presAssocID="{D3F73243-92B8-4BC8-A6A8-724394DC2F30}" presName="bgRectTx" presStyleLbl="bgShp" presStyleIdx="0" presStyleCnt="4">
        <dgm:presLayoutVars>
          <dgm:bulletEnabled val="1"/>
        </dgm:presLayoutVars>
      </dgm:prSet>
      <dgm:spPr/>
      <dgm:t>
        <a:bodyPr/>
        <a:lstStyle/>
        <a:p>
          <a:endParaRPr lang="en-US"/>
        </a:p>
      </dgm:t>
    </dgm:pt>
    <dgm:pt modelId="{3AD5B16E-90A9-479C-878F-50164811C547}" type="pres">
      <dgm:prSet presAssocID="{D3F73243-92B8-4BC8-A6A8-724394DC2F30}" presName="spComp" presStyleCnt="0"/>
      <dgm:spPr/>
    </dgm:pt>
    <dgm:pt modelId="{1B6506A2-FE4A-4279-90ED-05FAA06E3108}" type="pres">
      <dgm:prSet presAssocID="{D3F73243-92B8-4BC8-A6A8-724394DC2F30}" presName="vSp" presStyleCnt="0"/>
      <dgm:spPr/>
    </dgm:pt>
    <dgm:pt modelId="{09AD05A6-94D2-4FBA-9A6B-A4D0564093FA}" type="pres">
      <dgm:prSet presAssocID="{2826B14C-1B63-4B9A-AAB7-8D08B61BF77E}" presName="rectComp" presStyleCnt="0"/>
      <dgm:spPr/>
    </dgm:pt>
    <dgm:pt modelId="{52E6105E-189F-4DC5-876B-DE7A3219CF5F}" type="pres">
      <dgm:prSet presAssocID="{2826B14C-1B63-4B9A-AAB7-8D08B61BF77E}" presName="bgRect" presStyleLbl="bgShp" presStyleIdx="1" presStyleCnt="4" custScaleX="140937"/>
      <dgm:spPr/>
      <dgm:t>
        <a:bodyPr/>
        <a:lstStyle/>
        <a:p>
          <a:endParaRPr lang="en-US"/>
        </a:p>
      </dgm:t>
    </dgm:pt>
    <dgm:pt modelId="{F0C5DF17-E3B0-4745-BA0A-4D43A547D54F}" type="pres">
      <dgm:prSet presAssocID="{2826B14C-1B63-4B9A-AAB7-8D08B61BF77E}" presName="bgRectTx" presStyleLbl="bgShp" presStyleIdx="1" presStyleCnt="4">
        <dgm:presLayoutVars>
          <dgm:bulletEnabled val="1"/>
        </dgm:presLayoutVars>
      </dgm:prSet>
      <dgm:spPr/>
      <dgm:t>
        <a:bodyPr/>
        <a:lstStyle/>
        <a:p>
          <a:endParaRPr lang="en-US"/>
        </a:p>
      </dgm:t>
    </dgm:pt>
    <dgm:pt modelId="{09904721-15E8-4B64-8C1E-6F8BBECD2D2F}" type="pres">
      <dgm:prSet presAssocID="{2826B14C-1B63-4B9A-AAB7-8D08B61BF77E}" presName="spComp" presStyleCnt="0"/>
      <dgm:spPr/>
    </dgm:pt>
    <dgm:pt modelId="{58BF45DF-32DA-4FBC-80D5-162E945AFB62}" type="pres">
      <dgm:prSet presAssocID="{2826B14C-1B63-4B9A-AAB7-8D08B61BF77E}" presName="vSp" presStyleCnt="0"/>
      <dgm:spPr/>
    </dgm:pt>
    <dgm:pt modelId="{AD9FEEA4-BFA4-446F-A28C-266625283DEB}" type="pres">
      <dgm:prSet presAssocID="{14417195-E57D-4554-A39F-D34BEC1224FB}" presName="rectComp" presStyleCnt="0"/>
      <dgm:spPr/>
    </dgm:pt>
    <dgm:pt modelId="{755F73C7-06A6-47DD-9962-F9D19450F863}" type="pres">
      <dgm:prSet presAssocID="{14417195-E57D-4554-A39F-D34BEC1224FB}" presName="bgRect" presStyleLbl="bgShp" presStyleIdx="2" presStyleCnt="4" custScaleX="140937"/>
      <dgm:spPr/>
      <dgm:t>
        <a:bodyPr/>
        <a:lstStyle/>
        <a:p>
          <a:endParaRPr lang="en-US"/>
        </a:p>
      </dgm:t>
    </dgm:pt>
    <dgm:pt modelId="{10C96471-D29A-49B7-AA15-1C20D78C4EED}" type="pres">
      <dgm:prSet presAssocID="{14417195-E57D-4554-A39F-D34BEC1224FB}" presName="bgRectTx" presStyleLbl="bgShp" presStyleIdx="2" presStyleCnt="4">
        <dgm:presLayoutVars>
          <dgm:bulletEnabled val="1"/>
        </dgm:presLayoutVars>
      </dgm:prSet>
      <dgm:spPr/>
      <dgm:t>
        <a:bodyPr/>
        <a:lstStyle/>
        <a:p>
          <a:endParaRPr lang="en-US"/>
        </a:p>
      </dgm:t>
    </dgm:pt>
    <dgm:pt modelId="{C82D085A-C90D-423F-AB82-7386B2CB89B4}" type="pres">
      <dgm:prSet presAssocID="{14417195-E57D-4554-A39F-D34BEC1224FB}" presName="spComp" presStyleCnt="0"/>
      <dgm:spPr/>
    </dgm:pt>
    <dgm:pt modelId="{0485A0C0-F4A1-4830-A458-3EC7F7CD3B76}" type="pres">
      <dgm:prSet presAssocID="{14417195-E57D-4554-A39F-D34BEC1224FB}" presName="vSp" presStyleCnt="0"/>
      <dgm:spPr/>
    </dgm:pt>
    <dgm:pt modelId="{2F331A07-1D0F-477A-8A50-36E2A83AD519}" type="pres">
      <dgm:prSet presAssocID="{AB4406FE-C91F-4180-B45B-6B97DFCE9AF4}" presName="rectComp" presStyleCnt="0"/>
      <dgm:spPr/>
    </dgm:pt>
    <dgm:pt modelId="{7BB3DF1D-6341-4A3D-889A-0292067F3BF5}" type="pres">
      <dgm:prSet presAssocID="{AB4406FE-C91F-4180-B45B-6B97DFCE9AF4}" presName="bgRect" presStyleLbl="bgShp" presStyleIdx="3" presStyleCnt="4" custScaleX="140937"/>
      <dgm:spPr/>
      <dgm:t>
        <a:bodyPr/>
        <a:lstStyle/>
        <a:p>
          <a:endParaRPr lang="en-US"/>
        </a:p>
      </dgm:t>
    </dgm:pt>
    <dgm:pt modelId="{58442BBD-8E82-4B86-B4AF-52B318218F7E}" type="pres">
      <dgm:prSet presAssocID="{AB4406FE-C91F-4180-B45B-6B97DFCE9AF4}" presName="bgRectTx" presStyleLbl="bgShp" presStyleIdx="3" presStyleCnt="4">
        <dgm:presLayoutVars>
          <dgm:bulletEnabled val="1"/>
        </dgm:presLayoutVars>
      </dgm:prSet>
      <dgm:spPr/>
      <dgm:t>
        <a:bodyPr/>
        <a:lstStyle/>
        <a:p>
          <a:endParaRPr lang="en-US"/>
        </a:p>
      </dgm:t>
    </dgm:pt>
  </dgm:ptLst>
  <dgm:cxnLst>
    <dgm:cxn modelId="{E4552A7B-1AF1-40FC-8B13-071003B64283}" srcId="{1976C8FF-8F5B-4FDB-A04A-9DC50F9FFC7A}" destId="{E46D0FF4-2129-455A-9154-8D1B224BAB5E}" srcOrd="0" destOrd="0" parTransId="{E2435264-475C-48BA-8C52-C96A2746ABE4}" sibTransId="{CD1390D8-616E-44D0-B8FA-1664E4B7BF97}"/>
    <dgm:cxn modelId="{6B83B79F-1640-4FCB-BBA3-66E19204B492}" srcId="{7411DB5F-BB10-4D16-B7E7-A2527CFE4BA5}" destId="{1976C8FF-8F5B-4FDB-A04A-9DC50F9FFC7A}" srcOrd="0" destOrd="0" parTransId="{0B63FBE8-AF77-4726-A7C8-1BC38572BA5A}" sibTransId="{A7756CA9-B695-4ECE-AC13-E56482F6B1CD}"/>
    <dgm:cxn modelId="{A1328EAB-3817-4280-99EA-9AC614A3F1AB}" type="presOf" srcId="{E46D0FF4-2129-455A-9154-8D1B224BAB5E}" destId="{1072FF8B-7052-4E0C-A10A-57D846211F7B}" srcOrd="0" destOrd="0" presId="urn:microsoft.com/office/officeart/2005/8/layout/hierarchy6"/>
    <dgm:cxn modelId="{6C2AFD85-6D0C-4B87-90F5-2E5717E4A219}" srcId="{E46D0FF4-2129-455A-9154-8D1B224BAB5E}" destId="{64C27BEC-CC39-445D-8F3A-22B03D6D41C8}" srcOrd="2" destOrd="0" parTransId="{8CD5AF6C-516B-4EA0-84C2-EF4910D47578}" sibTransId="{7CBCFCF8-04CA-48D8-92F7-E5315EC3C0C3}"/>
    <dgm:cxn modelId="{E0BDA3F7-1991-46B3-BB22-7F1FB8B3598B}" type="presOf" srcId="{9CE8721B-E561-485A-9394-945A5D6DAD14}" destId="{78655A21-B00B-4624-9BA8-98E19364E6C4}" srcOrd="0" destOrd="0" presId="urn:microsoft.com/office/officeart/2005/8/layout/hierarchy6"/>
    <dgm:cxn modelId="{4447A8CF-47F9-4D7F-9E72-85F9A0BCD800}" srcId="{81C6DD02-74CB-4E6B-9A78-9445D3E91AFA}" destId="{AB4406FE-C91F-4180-B45B-6B97DFCE9AF4}" srcOrd="4" destOrd="0" parTransId="{7277D487-2AAA-47AC-9972-7B5671C49026}" sibTransId="{15F2A3D9-4E5B-44AF-B921-CB0C49684399}"/>
    <dgm:cxn modelId="{A569E17E-2AA1-4FA7-B165-C2BD2113B96D}" type="presOf" srcId="{AB4406FE-C91F-4180-B45B-6B97DFCE9AF4}" destId="{58442BBD-8E82-4B86-B4AF-52B318218F7E}" srcOrd="1" destOrd="0" presId="urn:microsoft.com/office/officeart/2005/8/layout/hierarchy6"/>
    <dgm:cxn modelId="{40B6D0A8-7E39-4D71-93C6-C86961FAE8C5}" type="presOf" srcId="{2826B14C-1B63-4B9A-AAB7-8D08B61BF77E}" destId="{F0C5DF17-E3B0-4745-BA0A-4D43A547D54F}" srcOrd="1" destOrd="0" presId="urn:microsoft.com/office/officeart/2005/8/layout/hierarchy6"/>
    <dgm:cxn modelId="{E471F808-D103-48DA-AB97-0303328AFFD6}" srcId="{E46D0FF4-2129-455A-9154-8D1B224BAB5E}" destId="{9CE8721B-E561-485A-9394-945A5D6DAD14}" srcOrd="0" destOrd="0" parTransId="{82825366-9A09-4053-9680-648993098A18}" sibTransId="{63FC25B0-82FF-4E5B-B36A-1017B7F6E352}"/>
    <dgm:cxn modelId="{13D82BBE-32F6-4D9A-9EC8-0CA735870E93}" srcId="{81C6DD02-74CB-4E6B-9A78-9445D3E91AFA}" destId="{14417195-E57D-4554-A39F-D34BEC1224FB}" srcOrd="3" destOrd="0" parTransId="{FF764D96-DF11-428E-BDB5-5EDF07AC1E42}" sibTransId="{9612A530-6900-4590-B2E3-64758AFB34A4}"/>
    <dgm:cxn modelId="{32A959B0-73F3-437B-9719-F3924A45F55C}" type="presOf" srcId="{E2435264-475C-48BA-8C52-C96A2746ABE4}" destId="{F1E6F6A4-4E94-4514-943E-7944F849A86F}" srcOrd="0" destOrd="0" presId="urn:microsoft.com/office/officeart/2005/8/layout/hierarchy6"/>
    <dgm:cxn modelId="{BF3F0193-407F-4722-B9AD-0D129AC27DDF}" srcId="{81C6DD02-74CB-4E6B-9A78-9445D3E91AFA}" destId="{2826B14C-1B63-4B9A-AAB7-8D08B61BF77E}" srcOrd="2" destOrd="0" parTransId="{39814445-6391-45C8-B2F0-D0BB6BA0A1E5}" sibTransId="{1BAC332B-E5E4-4E6D-B0E3-C78D443E2B00}"/>
    <dgm:cxn modelId="{7AD89DF9-52A4-439A-87BE-390322D8ABF7}" type="presOf" srcId="{748D1513-E336-4B07-8768-7FEC83361E20}" destId="{89D5D6BC-0121-4605-A72E-733ED1794ABB}" srcOrd="0" destOrd="0" presId="urn:microsoft.com/office/officeart/2005/8/layout/hierarchy6"/>
    <dgm:cxn modelId="{AA562331-266A-42DE-9D79-5A88CABFDA6F}" srcId="{81C6DD02-74CB-4E6B-9A78-9445D3E91AFA}" destId="{7411DB5F-BB10-4D16-B7E7-A2527CFE4BA5}" srcOrd="0" destOrd="0" parTransId="{7B9110BB-16B6-42BC-AAE8-DD7BFEEB4D3F}" sibTransId="{59777858-8CFA-4168-B778-23673C493E29}"/>
    <dgm:cxn modelId="{E3EAB189-08AE-4601-8AF3-532F0CB8B7A1}" type="presOf" srcId="{AB4406FE-C91F-4180-B45B-6B97DFCE9AF4}" destId="{7BB3DF1D-6341-4A3D-889A-0292067F3BF5}" srcOrd="0" destOrd="0" presId="urn:microsoft.com/office/officeart/2005/8/layout/hierarchy6"/>
    <dgm:cxn modelId="{3514B7B3-C976-4A8F-AF0B-375BACA10111}" type="presOf" srcId="{64C27BEC-CC39-445D-8F3A-22B03D6D41C8}" destId="{536ABD91-59FD-465C-A850-2D347B7EDCD9}" srcOrd="0" destOrd="0" presId="urn:microsoft.com/office/officeart/2005/8/layout/hierarchy6"/>
    <dgm:cxn modelId="{C662D33A-796A-48AD-BC3D-1236E1E4B46F}" type="presOf" srcId="{2826B14C-1B63-4B9A-AAB7-8D08B61BF77E}" destId="{52E6105E-189F-4DC5-876B-DE7A3219CF5F}" srcOrd="0" destOrd="0" presId="urn:microsoft.com/office/officeart/2005/8/layout/hierarchy6"/>
    <dgm:cxn modelId="{C2BA6314-3F6E-48A6-9467-14AC5B463251}" type="presOf" srcId="{82825366-9A09-4053-9680-648993098A18}" destId="{9CA41C15-F3C6-4C2A-9035-7FD3B5ABD071}" srcOrd="0" destOrd="0" presId="urn:microsoft.com/office/officeart/2005/8/layout/hierarchy6"/>
    <dgm:cxn modelId="{4288BF9F-7A9B-4108-8DCC-24CEF80DF01E}" type="presOf" srcId="{1976C8FF-8F5B-4FDB-A04A-9DC50F9FFC7A}" destId="{005F1977-5EAB-48D6-9182-83F2522AC248}" srcOrd="0" destOrd="0" presId="urn:microsoft.com/office/officeart/2005/8/layout/hierarchy6"/>
    <dgm:cxn modelId="{06E15A35-18C3-4FF7-B831-2B34CAF097D9}" type="presOf" srcId="{8CD5AF6C-516B-4EA0-84C2-EF4910D47578}" destId="{638374EF-0B0E-42A5-8111-9A15D42FC517}" srcOrd="0" destOrd="0" presId="urn:microsoft.com/office/officeart/2005/8/layout/hierarchy6"/>
    <dgm:cxn modelId="{6362C709-EC6A-435F-B677-C5559D176785}" type="presOf" srcId="{14417195-E57D-4554-A39F-D34BEC1224FB}" destId="{755F73C7-06A6-47DD-9962-F9D19450F863}" srcOrd="0" destOrd="0" presId="urn:microsoft.com/office/officeart/2005/8/layout/hierarchy6"/>
    <dgm:cxn modelId="{91DCB440-8AF4-4C8D-9102-A0E8E2EE94DE}" type="presOf" srcId="{0B63FBE8-AF77-4726-A7C8-1BC38572BA5A}" destId="{F858BBB2-F0C7-4178-AE5D-0B88FB334A64}" srcOrd="0" destOrd="0" presId="urn:microsoft.com/office/officeart/2005/8/layout/hierarchy6"/>
    <dgm:cxn modelId="{54D06817-39EB-4FE4-A037-5DE965600480}" srcId="{81C6DD02-74CB-4E6B-9A78-9445D3E91AFA}" destId="{D3F73243-92B8-4BC8-A6A8-724394DC2F30}" srcOrd="1" destOrd="0" parTransId="{6CCE107C-9853-4D89-84A5-7EC5DF58A994}" sibTransId="{7604B3A3-C774-40BA-977D-5BDC9C6FD8D1}"/>
    <dgm:cxn modelId="{C9E7C187-2F00-41C4-BF01-67B1F5F40F31}" type="presOf" srcId="{D3F73243-92B8-4BC8-A6A8-724394DC2F30}" destId="{1B12336B-7548-46E9-81E8-158801D307FB}" srcOrd="0" destOrd="0" presId="urn:microsoft.com/office/officeart/2005/8/layout/hierarchy6"/>
    <dgm:cxn modelId="{15C4A374-59BC-490B-A871-280C4C6B1872}" type="presOf" srcId="{D3F73243-92B8-4BC8-A6A8-724394DC2F30}" destId="{CA388AED-B22A-4844-B31F-65B445C19060}" srcOrd="1" destOrd="0" presId="urn:microsoft.com/office/officeart/2005/8/layout/hierarchy6"/>
    <dgm:cxn modelId="{5CA70CA9-ABDC-4BA9-81D0-BADB5D6D3ADD}" type="presOf" srcId="{81C6DD02-74CB-4E6B-9A78-9445D3E91AFA}" destId="{10D0C51B-B93E-441A-ABA0-DE9481CF6E06}" srcOrd="0" destOrd="0" presId="urn:microsoft.com/office/officeart/2005/8/layout/hierarchy6"/>
    <dgm:cxn modelId="{7C96A941-138D-42FB-829A-C8A59D836BEE}" srcId="{E46D0FF4-2129-455A-9154-8D1B224BAB5E}" destId="{748D1513-E336-4B07-8768-7FEC83361E20}" srcOrd="1" destOrd="0" parTransId="{F2441576-D438-487F-8996-2B3F285A086D}" sibTransId="{68CEB325-6ACF-433F-9190-19684AE53329}"/>
    <dgm:cxn modelId="{D11CA811-61DC-44F9-BA45-2E4808EF60CF}" type="presOf" srcId="{14417195-E57D-4554-A39F-D34BEC1224FB}" destId="{10C96471-D29A-49B7-AA15-1C20D78C4EED}" srcOrd="1" destOrd="0" presId="urn:microsoft.com/office/officeart/2005/8/layout/hierarchy6"/>
    <dgm:cxn modelId="{755CD3BD-A029-4E98-89B9-34D0D0BC7369}" type="presOf" srcId="{F2441576-D438-487F-8996-2B3F285A086D}" destId="{6607DB4C-28B2-4F61-BF5E-9BC487608EB4}" srcOrd="0" destOrd="0" presId="urn:microsoft.com/office/officeart/2005/8/layout/hierarchy6"/>
    <dgm:cxn modelId="{96594893-9E30-4DE9-9A9D-099F3D07911B}" type="presOf" srcId="{7411DB5F-BB10-4D16-B7E7-A2527CFE4BA5}" destId="{EC699ECE-C2B2-4A57-91A3-E96A865B7B27}" srcOrd="0" destOrd="0" presId="urn:microsoft.com/office/officeart/2005/8/layout/hierarchy6"/>
    <dgm:cxn modelId="{AE960B96-5468-455F-AB27-7BEE104F8550}" type="presParOf" srcId="{10D0C51B-B93E-441A-ABA0-DE9481CF6E06}" destId="{57E5B782-58C2-4965-95A1-92DD1169C31F}" srcOrd="0" destOrd="0" presId="urn:microsoft.com/office/officeart/2005/8/layout/hierarchy6"/>
    <dgm:cxn modelId="{955F9D94-481A-47FB-A733-68CB2AD28E68}" type="presParOf" srcId="{57E5B782-58C2-4965-95A1-92DD1169C31F}" destId="{50FB3171-1F64-4550-9858-5F02C67A5D6F}" srcOrd="0" destOrd="0" presId="urn:microsoft.com/office/officeart/2005/8/layout/hierarchy6"/>
    <dgm:cxn modelId="{134A22F8-1558-4A72-A230-CADC8789E467}" type="presParOf" srcId="{57E5B782-58C2-4965-95A1-92DD1169C31F}" destId="{FA095839-29D3-463F-ABA6-0C1D9F33599C}" srcOrd="1" destOrd="0" presId="urn:microsoft.com/office/officeart/2005/8/layout/hierarchy6"/>
    <dgm:cxn modelId="{4C89FE7D-69D2-46E6-ADCF-529545A972C7}" type="presParOf" srcId="{FA095839-29D3-463F-ABA6-0C1D9F33599C}" destId="{CD82BDFE-C407-4EB0-91F3-DBEC1C2765E7}" srcOrd="0" destOrd="0" presId="urn:microsoft.com/office/officeart/2005/8/layout/hierarchy6"/>
    <dgm:cxn modelId="{46A6EB4C-52CD-4775-B032-CD92241159CE}" type="presParOf" srcId="{CD82BDFE-C407-4EB0-91F3-DBEC1C2765E7}" destId="{EC699ECE-C2B2-4A57-91A3-E96A865B7B27}" srcOrd="0" destOrd="0" presId="urn:microsoft.com/office/officeart/2005/8/layout/hierarchy6"/>
    <dgm:cxn modelId="{5956E2A5-4CD5-42C9-A02E-3F93DD6332A9}" type="presParOf" srcId="{CD82BDFE-C407-4EB0-91F3-DBEC1C2765E7}" destId="{16D5AADB-406A-4916-87D1-56ED5102FD64}" srcOrd="1" destOrd="0" presId="urn:microsoft.com/office/officeart/2005/8/layout/hierarchy6"/>
    <dgm:cxn modelId="{C05D8199-5718-4BE2-89B0-FF6B623BDA2E}" type="presParOf" srcId="{16D5AADB-406A-4916-87D1-56ED5102FD64}" destId="{F858BBB2-F0C7-4178-AE5D-0B88FB334A64}" srcOrd="0" destOrd="0" presId="urn:microsoft.com/office/officeart/2005/8/layout/hierarchy6"/>
    <dgm:cxn modelId="{35B50E70-606D-4E0F-8DE1-D6806ADDB860}" type="presParOf" srcId="{16D5AADB-406A-4916-87D1-56ED5102FD64}" destId="{A265C915-61FA-4A60-8D94-195BC302F984}" srcOrd="1" destOrd="0" presId="urn:microsoft.com/office/officeart/2005/8/layout/hierarchy6"/>
    <dgm:cxn modelId="{4E15B201-7A54-4BD6-A36C-3BC4A702749C}" type="presParOf" srcId="{A265C915-61FA-4A60-8D94-195BC302F984}" destId="{005F1977-5EAB-48D6-9182-83F2522AC248}" srcOrd="0" destOrd="0" presId="urn:microsoft.com/office/officeart/2005/8/layout/hierarchy6"/>
    <dgm:cxn modelId="{888CD159-7022-42A2-AC38-3A8464C9DC81}" type="presParOf" srcId="{A265C915-61FA-4A60-8D94-195BC302F984}" destId="{5923E573-B011-494E-8F8D-701A75179909}" srcOrd="1" destOrd="0" presId="urn:microsoft.com/office/officeart/2005/8/layout/hierarchy6"/>
    <dgm:cxn modelId="{091FA907-2EF7-4D6B-ACD0-702274A819B9}" type="presParOf" srcId="{5923E573-B011-494E-8F8D-701A75179909}" destId="{F1E6F6A4-4E94-4514-943E-7944F849A86F}" srcOrd="0" destOrd="0" presId="urn:microsoft.com/office/officeart/2005/8/layout/hierarchy6"/>
    <dgm:cxn modelId="{43281C15-6B70-46F1-A85E-1F991F6C5DEA}" type="presParOf" srcId="{5923E573-B011-494E-8F8D-701A75179909}" destId="{1EF28788-20B2-412F-BEBF-70B3CB985266}" srcOrd="1" destOrd="0" presId="urn:microsoft.com/office/officeart/2005/8/layout/hierarchy6"/>
    <dgm:cxn modelId="{79E557CF-1421-4A17-BF85-CFD0947E9673}" type="presParOf" srcId="{1EF28788-20B2-412F-BEBF-70B3CB985266}" destId="{1072FF8B-7052-4E0C-A10A-57D846211F7B}" srcOrd="0" destOrd="0" presId="urn:microsoft.com/office/officeart/2005/8/layout/hierarchy6"/>
    <dgm:cxn modelId="{827F8DF7-C69B-4952-880A-0699E1518F4C}" type="presParOf" srcId="{1EF28788-20B2-412F-BEBF-70B3CB985266}" destId="{28C8E8E5-54F6-4DCC-B2A1-068259F3FB5A}" srcOrd="1" destOrd="0" presId="urn:microsoft.com/office/officeart/2005/8/layout/hierarchy6"/>
    <dgm:cxn modelId="{0DC8DA0A-7D32-4BBC-98DB-681339888BF8}" type="presParOf" srcId="{28C8E8E5-54F6-4DCC-B2A1-068259F3FB5A}" destId="{9CA41C15-F3C6-4C2A-9035-7FD3B5ABD071}" srcOrd="0" destOrd="0" presId="urn:microsoft.com/office/officeart/2005/8/layout/hierarchy6"/>
    <dgm:cxn modelId="{6A0A4BA2-94D4-4E03-8015-7967827F73B9}" type="presParOf" srcId="{28C8E8E5-54F6-4DCC-B2A1-068259F3FB5A}" destId="{DFECCC29-F666-4C7D-B602-A203728E356E}" srcOrd="1" destOrd="0" presId="urn:microsoft.com/office/officeart/2005/8/layout/hierarchy6"/>
    <dgm:cxn modelId="{B09E9D79-5D6E-4A90-B329-2DAA9D905158}" type="presParOf" srcId="{DFECCC29-F666-4C7D-B602-A203728E356E}" destId="{78655A21-B00B-4624-9BA8-98E19364E6C4}" srcOrd="0" destOrd="0" presId="urn:microsoft.com/office/officeart/2005/8/layout/hierarchy6"/>
    <dgm:cxn modelId="{492FC76D-05F9-4381-B09E-4F4979B22743}" type="presParOf" srcId="{DFECCC29-F666-4C7D-B602-A203728E356E}" destId="{B0AE8A91-B25C-4317-B242-DC63C4DB844E}" srcOrd="1" destOrd="0" presId="urn:microsoft.com/office/officeart/2005/8/layout/hierarchy6"/>
    <dgm:cxn modelId="{098526A2-437A-4A2F-A057-612D79B8DAB5}" type="presParOf" srcId="{28C8E8E5-54F6-4DCC-B2A1-068259F3FB5A}" destId="{6607DB4C-28B2-4F61-BF5E-9BC487608EB4}" srcOrd="2" destOrd="0" presId="urn:microsoft.com/office/officeart/2005/8/layout/hierarchy6"/>
    <dgm:cxn modelId="{018492D3-CF3D-4F39-997B-57A92768EEA2}" type="presParOf" srcId="{28C8E8E5-54F6-4DCC-B2A1-068259F3FB5A}" destId="{0A667BBF-745A-48EE-8C76-65CADE23B2BD}" srcOrd="3" destOrd="0" presId="urn:microsoft.com/office/officeart/2005/8/layout/hierarchy6"/>
    <dgm:cxn modelId="{A261C8D8-E6E5-4700-89F9-E72E094C4193}" type="presParOf" srcId="{0A667BBF-745A-48EE-8C76-65CADE23B2BD}" destId="{89D5D6BC-0121-4605-A72E-733ED1794ABB}" srcOrd="0" destOrd="0" presId="urn:microsoft.com/office/officeart/2005/8/layout/hierarchy6"/>
    <dgm:cxn modelId="{5FF970E2-4098-4983-9221-9B15A1F59959}" type="presParOf" srcId="{0A667BBF-745A-48EE-8C76-65CADE23B2BD}" destId="{8D04CDF9-2D1A-4970-8B2C-340126E038E4}" srcOrd="1" destOrd="0" presId="urn:microsoft.com/office/officeart/2005/8/layout/hierarchy6"/>
    <dgm:cxn modelId="{BC0A8871-A739-493B-8112-C567CB5FFA2B}" type="presParOf" srcId="{28C8E8E5-54F6-4DCC-B2A1-068259F3FB5A}" destId="{638374EF-0B0E-42A5-8111-9A15D42FC517}" srcOrd="4" destOrd="0" presId="urn:microsoft.com/office/officeart/2005/8/layout/hierarchy6"/>
    <dgm:cxn modelId="{86A5FAD3-AC48-4535-8627-A3208AF76AFC}" type="presParOf" srcId="{28C8E8E5-54F6-4DCC-B2A1-068259F3FB5A}" destId="{0C979DE3-89A4-4C41-AE74-1AE8077518C0}" srcOrd="5" destOrd="0" presId="urn:microsoft.com/office/officeart/2005/8/layout/hierarchy6"/>
    <dgm:cxn modelId="{29BAAB4E-44B9-4681-872E-C08A785ED98E}" type="presParOf" srcId="{0C979DE3-89A4-4C41-AE74-1AE8077518C0}" destId="{536ABD91-59FD-465C-A850-2D347B7EDCD9}" srcOrd="0" destOrd="0" presId="urn:microsoft.com/office/officeart/2005/8/layout/hierarchy6"/>
    <dgm:cxn modelId="{A0EFD2B1-A94F-4386-8DA2-FFC861921666}" type="presParOf" srcId="{0C979DE3-89A4-4C41-AE74-1AE8077518C0}" destId="{0B9D5B36-F9A7-4DE4-A2CD-031B66374B07}" srcOrd="1" destOrd="0" presId="urn:microsoft.com/office/officeart/2005/8/layout/hierarchy6"/>
    <dgm:cxn modelId="{E43A2E93-EE5A-42A9-AA6A-7151C7BF0CA3}" type="presParOf" srcId="{10D0C51B-B93E-441A-ABA0-DE9481CF6E06}" destId="{CE2F46CD-32B0-44A5-937E-A15B1C601EBE}" srcOrd="1" destOrd="0" presId="urn:microsoft.com/office/officeart/2005/8/layout/hierarchy6"/>
    <dgm:cxn modelId="{5C424A6E-0685-4FE4-A83A-7350B9FBE042}" type="presParOf" srcId="{CE2F46CD-32B0-44A5-937E-A15B1C601EBE}" destId="{8E52D180-9A9C-4639-BD66-FF1967720E3A}" srcOrd="0" destOrd="0" presId="urn:microsoft.com/office/officeart/2005/8/layout/hierarchy6"/>
    <dgm:cxn modelId="{AA7307EB-FE5D-4B43-A6A4-80B1C9BE741C}" type="presParOf" srcId="{8E52D180-9A9C-4639-BD66-FF1967720E3A}" destId="{1B12336B-7548-46E9-81E8-158801D307FB}" srcOrd="0" destOrd="0" presId="urn:microsoft.com/office/officeart/2005/8/layout/hierarchy6"/>
    <dgm:cxn modelId="{523112CE-6AC0-47A1-B56C-639CC9E61E65}" type="presParOf" srcId="{8E52D180-9A9C-4639-BD66-FF1967720E3A}" destId="{CA388AED-B22A-4844-B31F-65B445C19060}" srcOrd="1" destOrd="0" presId="urn:microsoft.com/office/officeart/2005/8/layout/hierarchy6"/>
    <dgm:cxn modelId="{CF464F12-655F-4808-B35C-5809C70F0424}" type="presParOf" srcId="{CE2F46CD-32B0-44A5-937E-A15B1C601EBE}" destId="{3AD5B16E-90A9-479C-878F-50164811C547}" srcOrd="1" destOrd="0" presId="urn:microsoft.com/office/officeart/2005/8/layout/hierarchy6"/>
    <dgm:cxn modelId="{66C947C5-277B-4489-8849-CEEBAB2F50E5}" type="presParOf" srcId="{3AD5B16E-90A9-479C-878F-50164811C547}" destId="{1B6506A2-FE4A-4279-90ED-05FAA06E3108}" srcOrd="0" destOrd="0" presId="urn:microsoft.com/office/officeart/2005/8/layout/hierarchy6"/>
    <dgm:cxn modelId="{8745FDE2-CAE5-4405-BB48-05A4173B108F}" type="presParOf" srcId="{CE2F46CD-32B0-44A5-937E-A15B1C601EBE}" destId="{09AD05A6-94D2-4FBA-9A6B-A4D0564093FA}" srcOrd="2" destOrd="0" presId="urn:microsoft.com/office/officeart/2005/8/layout/hierarchy6"/>
    <dgm:cxn modelId="{63CD7CA5-6FC2-4619-9635-DA7F780D57C4}" type="presParOf" srcId="{09AD05A6-94D2-4FBA-9A6B-A4D0564093FA}" destId="{52E6105E-189F-4DC5-876B-DE7A3219CF5F}" srcOrd="0" destOrd="0" presId="urn:microsoft.com/office/officeart/2005/8/layout/hierarchy6"/>
    <dgm:cxn modelId="{0FC949B9-FB80-4021-9E88-2D38059C30FD}" type="presParOf" srcId="{09AD05A6-94D2-4FBA-9A6B-A4D0564093FA}" destId="{F0C5DF17-E3B0-4745-BA0A-4D43A547D54F}" srcOrd="1" destOrd="0" presId="urn:microsoft.com/office/officeart/2005/8/layout/hierarchy6"/>
    <dgm:cxn modelId="{DFE53D4C-22B4-4DF4-B98D-A4B5A4047658}" type="presParOf" srcId="{CE2F46CD-32B0-44A5-937E-A15B1C601EBE}" destId="{09904721-15E8-4B64-8C1E-6F8BBECD2D2F}" srcOrd="3" destOrd="0" presId="urn:microsoft.com/office/officeart/2005/8/layout/hierarchy6"/>
    <dgm:cxn modelId="{46A06D4D-0387-45E3-AD4E-826A00C23C4D}" type="presParOf" srcId="{09904721-15E8-4B64-8C1E-6F8BBECD2D2F}" destId="{58BF45DF-32DA-4FBC-80D5-162E945AFB62}" srcOrd="0" destOrd="0" presId="urn:microsoft.com/office/officeart/2005/8/layout/hierarchy6"/>
    <dgm:cxn modelId="{9D9D2833-B51F-4EF6-A769-C0C0A0B1A89B}" type="presParOf" srcId="{CE2F46CD-32B0-44A5-937E-A15B1C601EBE}" destId="{AD9FEEA4-BFA4-446F-A28C-266625283DEB}" srcOrd="4" destOrd="0" presId="urn:microsoft.com/office/officeart/2005/8/layout/hierarchy6"/>
    <dgm:cxn modelId="{13EC9AAA-6726-433B-8B6F-FB9C71DACE99}" type="presParOf" srcId="{AD9FEEA4-BFA4-446F-A28C-266625283DEB}" destId="{755F73C7-06A6-47DD-9962-F9D19450F863}" srcOrd="0" destOrd="0" presId="urn:microsoft.com/office/officeart/2005/8/layout/hierarchy6"/>
    <dgm:cxn modelId="{EECA35E6-C8F3-4275-881C-208D9CF5CEB0}" type="presParOf" srcId="{AD9FEEA4-BFA4-446F-A28C-266625283DEB}" destId="{10C96471-D29A-49B7-AA15-1C20D78C4EED}" srcOrd="1" destOrd="0" presId="urn:microsoft.com/office/officeart/2005/8/layout/hierarchy6"/>
    <dgm:cxn modelId="{1C934FE2-6385-41AA-8965-9B642826B852}" type="presParOf" srcId="{CE2F46CD-32B0-44A5-937E-A15B1C601EBE}" destId="{C82D085A-C90D-423F-AB82-7386B2CB89B4}" srcOrd="5" destOrd="0" presId="urn:microsoft.com/office/officeart/2005/8/layout/hierarchy6"/>
    <dgm:cxn modelId="{FE457EFA-6EA3-4C02-96AB-59A318C9D270}" type="presParOf" srcId="{C82D085A-C90D-423F-AB82-7386B2CB89B4}" destId="{0485A0C0-F4A1-4830-A458-3EC7F7CD3B76}" srcOrd="0" destOrd="0" presId="urn:microsoft.com/office/officeart/2005/8/layout/hierarchy6"/>
    <dgm:cxn modelId="{AA9FAAD2-2221-4429-808B-57C00230D058}" type="presParOf" srcId="{CE2F46CD-32B0-44A5-937E-A15B1C601EBE}" destId="{2F331A07-1D0F-477A-8A50-36E2A83AD519}" srcOrd="6" destOrd="0" presId="urn:microsoft.com/office/officeart/2005/8/layout/hierarchy6"/>
    <dgm:cxn modelId="{0CAE03FF-345A-4CCA-8062-5836CDE0396B}" type="presParOf" srcId="{2F331A07-1D0F-477A-8A50-36E2A83AD519}" destId="{7BB3DF1D-6341-4A3D-889A-0292067F3BF5}" srcOrd="0" destOrd="0" presId="urn:microsoft.com/office/officeart/2005/8/layout/hierarchy6"/>
    <dgm:cxn modelId="{41293174-0002-4885-8C52-43C3BE4F6BC1}" type="presParOf" srcId="{2F331A07-1D0F-477A-8A50-36E2A83AD519}" destId="{58442BBD-8E82-4B86-B4AF-52B318218F7E}" srcOrd="1" destOrd="0" presId="urn:microsoft.com/office/officeart/2005/8/layout/hierarchy6"/>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smtClean="0">
                <a:latin typeface="+mn-lt"/>
                <a:cs typeface="+mn-cs"/>
              </a:defRPr>
            </a:lvl1pPr>
          </a:lstStyle>
          <a:p>
            <a:pPr>
              <a:defRPr/>
            </a:pPr>
            <a:fld id="{4C43AE06-F16E-4201-8E57-C0AAF5567796}" type="datetimeFigureOut">
              <a:rPr lang="en-US"/>
              <a:pPr>
                <a:defRPr/>
              </a:pPr>
              <a:t>3/1/2011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smtClean="0">
                <a:latin typeface="+mn-lt"/>
                <a:cs typeface="+mn-cs"/>
              </a:defRPr>
            </a:lvl1pPr>
          </a:lstStyle>
          <a:p>
            <a:pPr>
              <a:defRPr/>
            </a:pPr>
            <a:r>
              <a:rPr lang="fa-IR"/>
              <a:t>دانشگاه علوم پزشكي شيراز</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rtl="0" fontAlgn="auto">
              <a:spcBef>
                <a:spcPts val="0"/>
              </a:spcBef>
              <a:spcAft>
                <a:spcPts val="0"/>
              </a:spcAft>
              <a:defRPr sz="1200" smtClean="0">
                <a:latin typeface="+mn-lt"/>
                <a:cs typeface="+mn-cs"/>
              </a:defRPr>
            </a:lvl1pPr>
          </a:lstStyle>
          <a:p>
            <a:pPr>
              <a:defRPr/>
            </a:pPr>
            <a:fld id="{25C70AAE-3447-4C04-AD66-DD204813452C}" type="slidenum">
              <a:rPr lang="en-US"/>
              <a:pPr>
                <a:defRPr/>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smtClean="0">
                <a:latin typeface="+mn-lt"/>
                <a:cs typeface="+mn-cs"/>
              </a:defRPr>
            </a:lvl1pPr>
          </a:lstStyle>
          <a:p>
            <a:pPr>
              <a:defRPr/>
            </a:pPr>
            <a:fld id="{F09DBF3F-D053-431F-B07A-3B50B7CA1C36}" type="datetimeFigureOut">
              <a:rPr lang="en-US"/>
              <a:pPr>
                <a:defRPr/>
              </a:pPr>
              <a:t>3/1/2011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smtClean="0">
                <a:latin typeface="+mn-lt"/>
                <a:cs typeface="+mn-cs"/>
              </a:defRPr>
            </a:lvl1pPr>
          </a:lstStyle>
          <a:p>
            <a:pPr>
              <a:defRPr/>
            </a:pPr>
            <a:r>
              <a:rPr lang="fa-IR"/>
              <a:t>دانشگاه علوم پزشكي شيراز</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fontAlgn="auto">
              <a:spcBef>
                <a:spcPts val="0"/>
              </a:spcBef>
              <a:spcAft>
                <a:spcPts val="0"/>
              </a:spcAft>
              <a:defRPr sz="1200" smtClean="0">
                <a:latin typeface="+mn-lt"/>
                <a:cs typeface="+mn-cs"/>
              </a:defRPr>
            </a:lvl1pPr>
          </a:lstStyle>
          <a:p>
            <a:pPr>
              <a:defRPr/>
            </a:pPr>
            <a:fld id="{CBB84F70-476E-4ED3-927E-A0E13519B7B4}" type="slidenum">
              <a:rPr lang="en-US"/>
              <a:pPr>
                <a:defRPr/>
              </a:pPr>
              <a:t>‹#›</a:t>
            </a:fld>
            <a:endParaRPr lang="en-US"/>
          </a:p>
        </p:txBody>
      </p:sp>
    </p:spTree>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a-IR"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2B7064-C53A-41A5-B90B-9FBE809343A3}" type="slidenum">
              <a:rPr lang="en-US"/>
              <a:pPr fontAlgn="base">
                <a:spcBef>
                  <a:spcPct val="0"/>
                </a:spcBef>
                <a:spcAft>
                  <a:spcPct val="0"/>
                </a:spcAft>
              </a:pPr>
              <a:t>1</a:t>
            </a:fld>
            <a:endParaRPr lang="en-US"/>
          </a:p>
        </p:txBody>
      </p:sp>
      <p:sp>
        <p:nvSpPr>
          <p:cNvPr id="19461"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fa-IR"/>
              <a:t>دانشگاه علوم پزشكي شيراز</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0C886C1F-4854-4B70-9D86-A12877F7DF19}" type="datetime1">
              <a:rPr lang="en-US" smtClean="0"/>
              <a:pPr>
                <a:defRPr/>
              </a:pPr>
              <a:t>3/1/2011</a:t>
            </a:fld>
            <a:endParaRPr lang="en-US"/>
          </a:p>
        </p:txBody>
      </p:sp>
      <p:sp>
        <p:nvSpPr>
          <p:cNvPr id="7" name="Footer Placeholder 4"/>
          <p:cNvSpPr>
            <a:spLocks noGrp="1"/>
          </p:cNvSpPr>
          <p:nvPr>
            <p:ph type="ftr" sz="quarter" idx="11"/>
          </p:nvPr>
        </p:nvSpPr>
        <p:spPr/>
        <p:txBody>
          <a:bodyPr/>
          <a:lstStyle>
            <a:lvl1pPr>
              <a:defRPr/>
            </a:lvl1pPr>
          </a:lstStyle>
          <a:p>
            <a:pPr>
              <a:defRPr/>
            </a:pPr>
            <a:r>
              <a:rPr lang="fa-IR" smtClean="0"/>
              <a:t>علي اكبر حقدوست                                     </a:t>
            </a:r>
            <a:endParaRPr lang="en-US"/>
          </a:p>
        </p:txBody>
      </p:sp>
      <p:sp>
        <p:nvSpPr>
          <p:cNvPr id="8" name="Slide Number Placeholder 5"/>
          <p:cNvSpPr>
            <a:spLocks noGrp="1"/>
          </p:cNvSpPr>
          <p:nvPr>
            <p:ph type="sldNum" sz="quarter" idx="12"/>
          </p:nvPr>
        </p:nvSpPr>
        <p:spPr/>
        <p:txBody>
          <a:bodyPr/>
          <a:lstStyle>
            <a:lvl1pPr>
              <a:defRPr/>
            </a:lvl1pPr>
          </a:lstStyle>
          <a:p>
            <a:pPr>
              <a:defRPr/>
            </a:pPr>
            <a:fld id="{D9BA851A-F884-49FD-8344-DE14BFD2E03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90286A-F6F4-41C3-8622-4753B0943167}" type="datetime1">
              <a:rPr lang="en-US" smtClean="0"/>
              <a:pPr>
                <a:defRPr/>
              </a:pPr>
              <a:t>3/1/2011</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fa-IR" smtClean="0"/>
              <a:t>علي اكبر حقدوست                                     </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6D6DEA8-7823-4577-A40E-11E2FB0BBF8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6AD77FF8-8432-4FF8-9698-76E39B3C043D}" type="datetime1">
              <a:rPr lang="en-US" smtClean="0"/>
              <a:pPr>
                <a:defRPr/>
              </a:pPr>
              <a:t>3/1/2011</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r>
              <a:rPr lang="fa-IR" smtClean="0"/>
              <a:t>علي اكبر حقدوست                                     </a:t>
            </a:r>
            <a:endParaRPr lang="en-US"/>
          </a:p>
        </p:txBody>
      </p:sp>
      <p:sp>
        <p:nvSpPr>
          <p:cNvPr id="8" name="Slide Number Placeholder 5"/>
          <p:cNvSpPr>
            <a:spLocks noGrp="1"/>
          </p:cNvSpPr>
          <p:nvPr>
            <p:ph type="sldNum" sz="quarter" idx="12"/>
          </p:nvPr>
        </p:nvSpPr>
        <p:spPr/>
        <p:txBody>
          <a:bodyPr/>
          <a:lstStyle>
            <a:lvl1pPr>
              <a:defRPr/>
            </a:lvl1pPr>
          </a:lstStyle>
          <a:p>
            <a:pPr>
              <a:defRPr/>
            </a:pPr>
            <a:fld id="{B39BC3DA-F26F-4D85-A866-16AA382561F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lvl1pPr algn="r" rtl="1">
              <a:defRPr>
                <a:cs typeface="B Zar" pitchFamily="2" charset="-78"/>
              </a:defRPr>
            </a:lvl1pPr>
            <a:extLst/>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gn="r" rtl="1">
              <a:defRPr baseline="0">
                <a:latin typeface="Bookman Old Style" pitchFamily="18" charset="0"/>
                <a:cs typeface="B Zar" pitchFamily="2" charset="-78"/>
              </a:defRPr>
            </a:lvl1pPr>
            <a:lvl2pPr algn="r" rtl="1">
              <a:defRPr baseline="0">
                <a:latin typeface="Bookman Old Style" pitchFamily="18" charset="0"/>
                <a:cs typeface="B Zar" pitchFamily="2" charset="-78"/>
              </a:defRPr>
            </a:lvl2pPr>
            <a:lvl3pPr algn="r" rtl="1">
              <a:defRPr baseline="0">
                <a:latin typeface="Bookman Old Style" pitchFamily="18" charset="0"/>
                <a:cs typeface="B Zar" pitchFamily="2" charset="-78"/>
              </a:defRPr>
            </a:lvl3pPr>
            <a:lvl4pPr algn="r" rtl="1">
              <a:defRPr baseline="0">
                <a:latin typeface="Bookman Old Style" pitchFamily="18" charset="0"/>
                <a:cs typeface="B Zar" pitchFamily="2" charset="-78"/>
              </a:defRPr>
            </a:lvl4pPr>
            <a:lvl5pPr algn="r" rtl="1">
              <a:defRPr baseline="0">
                <a:latin typeface="Bookman Old Style" pitchFamily="18" charset="0"/>
                <a:cs typeface="B Zar" pitchFamily="2" charset="-78"/>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34A6FA4-6BBA-499B-B973-AF9A4BC173CF}" type="datetime1">
              <a:rPr lang="en-US" smtClean="0"/>
              <a:pPr>
                <a:defRPr/>
              </a:pPr>
              <a:t>3/1/2011</a:t>
            </a:fld>
            <a:endParaRPr lang="en-US"/>
          </a:p>
        </p:txBody>
      </p:sp>
      <p:sp>
        <p:nvSpPr>
          <p:cNvPr id="5" name="Footer Placeholder 4"/>
          <p:cNvSpPr>
            <a:spLocks noGrp="1"/>
          </p:cNvSpPr>
          <p:nvPr>
            <p:ph type="ftr" sz="quarter" idx="11"/>
          </p:nvPr>
        </p:nvSpPr>
        <p:spPr>
          <a:xfrm>
            <a:off x="1714500" y="6477000"/>
            <a:ext cx="5576888" cy="274638"/>
          </a:xfrm>
        </p:spPr>
        <p:txBody>
          <a:bodyPr/>
          <a:lstStyle>
            <a:lvl1pPr algn="r" rtl="1">
              <a:defRPr smtClean="0">
                <a:solidFill>
                  <a:schemeClr val="bg1">
                    <a:lumMod val="65000"/>
                  </a:schemeClr>
                </a:solidFill>
              </a:defRPr>
            </a:lvl1pPr>
          </a:lstStyle>
          <a:p>
            <a:pPr>
              <a:defRPr/>
            </a:pPr>
            <a:r>
              <a:rPr lang="fa-IR" smtClean="0"/>
              <a:t>علي اكبر حقدوست                                     </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2DCD77C-200B-4F1D-8D04-2CDCDB447EFD}" type="slidenum">
              <a:rPr lang="en-US"/>
              <a:pPr>
                <a:defRPr/>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D07A3ABE-8227-43E7-AD99-9CC8450C87AC}" type="datetime1">
              <a:rPr lang="en-US" smtClean="0"/>
              <a:pPr>
                <a:defRPr/>
              </a:pPr>
              <a:t>3/1/2011</a:t>
            </a:fld>
            <a:endParaRPr lang="en-US"/>
          </a:p>
        </p:txBody>
      </p:sp>
      <p:sp>
        <p:nvSpPr>
          <p:cNvPr id="7" name="Footer Placeholder 4"/>
          <p:cNvSpPr>
            <a:spLocks noGrp="1"/>
          </p:cNvSpPr>
          <p:nvPr>
            <p:ph type="ftr" sz="quarter" idx="11"/>
          </p:nvPr>
        </p:nvSpPr>
        <p:spPr/>
        <p:txBody>
          <a:bodyPr/>
          <a:lstStyle>
            <a:lvl1pPr>
              <a:defRPr/>
            </a:lvl1pPr>
          </a:lstStyle>
          <a:p>
            <a:pPr>
              <a:defRPr/>
            </a:pPr>
            <a:r>
              <a:rPr lang="fa-IR" smtClean="0"/>
              <a:t>علي اكبر حقدوست                                     </a:t>
            </a:r>
            <a:endParaRPr lang="en-US"/>
          </a:p>
        </p:txBody>
      </p:sp>
      <p:sp>
        <p:nvSpPr>
          <p:cNvPr id="8" name="Slide Number Placeholder 5"/>
          <p:cNvSpPr>
            <a:spLocks noGrp="1"/>
          </p:cNvSpPr>
          <p:nvPr>
            <p:ph type="sldNum" sz="quarter" idx="12"/>
          </p:nvPr>
        </p:nvSpPr>
        <p:spPr/>
        <p:txBody>
          <a:bodyPr/>
          <a:lstStyle>
            <a:lvl1pPr>
              <a:defRPr/>
            </a:lvl1pPr>
          </a:lstStyle>
          <a:p>
            <a:pPr>
              <a:defRPr/>
            </a:pPr>
            <a:fld id="{E45FE610-8055-47A9-B692-AA00BA04B7C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D29C439-6A40-42A8-9160-5A5ADFEF06E0}" type="datetime1">
              <a:rPr lang="en-US" smtClean="0"/>
              <a:pPr>
                <a:defRPr/>
              </a:pPr>
              <a:t>3/1/2011</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fa-IR" smtClean="0"/>
              <a:t>علي اكبر حقدوست                                     </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3B671D4-926A-4643-A790-A4FDCCCCC6D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B0EC576-C5AB-4BE7-938F-738C08BC9A1F}" type="datetime1">
              <a:rPr lang="en-US" smtClean="0"/>
              <a:pPr>
                <a:defRPr/>
              </a:pPr>
              <a:t>3/1/2011</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fa-IR" smtClean="0"/>
              <a:t>علي اكبر حقدوست                                     </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83EE887F-49BB-46B8-93A2-103995891FB9}"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48A5A2-7613-45DE-A45F-B52451EB7DC5}" type="datetime1">
              <a:rPr lang="en-US" smtClean="0"/>
              <a:pPr>
                <a:defRPr/>
              </a:pPr>
              <a:t>3/1/2011</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fa-IR" smtClean="0"/>
              <a:t>علي اكبر حقدوست                                     </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F8462D1-7C4A-43A5-A101-4356541B13F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7A98393D-1555-4FBE-9D69-D52E980F3883}" type="datetime1">
              <a:rPr lang="en-US" smtClean="0"/>
              <a:pPr>
                <a:defRPr/>
              </a:pPr>
              <a:t>3/1/2011</a:t>
            </a:fld>
            <a:endParaRPr lang="en-US"/>
          </a:p>
        </p:txBody>
      </p:sp>
      <p:sp>
        <p:nvSpPr>
          <p:cNvPr id="3" name="Footer Placeholder 2"/>
          <p:cNvSpPr>
            <a:spLocks noGrp="1"/>
          </p:cNvSpPr>
          <p:nvPr>
            <p:ph type="ftr" sz="quarter" idx="11"/>
          </p:nvPr>
        </p:nvSpPr>
        <p:spPr/>
        <p:txBody>
          <a:bodyPr/>
          <a:lstStyle>
            <a:lvl1pPr>
              <a:defRPr/>
            </a:lvl1pPr>
          </a:lstStyle>
          <a:p>
            <a:pPr>
              <a:defRPr/>
            </a:pPr>
            <a:r>
              <a:rPr lang="fa-IR" smtClean="0"/>
              <a:t>علي اكبر حقدوست                                     </a:t>
            </a:r>
            <a:endParaRPr lang="en-US"/>
          </a:p>
        </p:txBody>
      </p:sp>
      <p:sp>
        <p:nvSpPr>
          <p:cNvPr id="4" name="Slide Number Placeholder 3"/>
          <p:cNvSpPr>
            <a:spLocks noGrp="1"/>
          </p:cNvSpPr>
          <p:nvPr>
            <p:ph type="sldNum" sz="quarter" idx="12"/>
          </p:nvPr>
        </p:nvSpPr>
        <p:spPr/>
        <p:txBody>
          <a:bodyPr/>
          <a:lstStyle>
            <a:lvl1pPr>
              <a:defRPr/>
            </a:lvl1pPr>
          </a:lstStyle>
          <a:p>
            <a:pPr>
              <a:defRPr/>
            </a:pPr>
            <a:fld id="{70AEEBBB-BFED-48C5-9252-40D3EA69B37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1328C208-C26B-4F2C-B968-20CE4E69E493}" type="datetime1">
              <a:rPr lang="en-US" smtClean="0"/>
              <a:pPr>
                <a:defRPr/>
              </a:pPr>
              <a:t>3/1/2011</a:t>
            </a:fld>
            <a:endParaRPr lang="en-US"/>
          </a:p>
        </p:txBody>
      </p:sp>
      <p:sp>
        <p:nvSpPr>
          <p:cNvPr id="8" name="Footer Placeholder 5"/>
          <p:cNvSpPr>
            <a:spLocks noGrp="1"/>
          </p:cNvSpPr>
          <p:nvPr>
            <p:ph type="ftr" sz="quarter" idx="11"/>
          </p:nvPr>
        </p:nvSpPr>
        <p:spPr/>
        <p:txBody>
          <a:bodyPr/>
          <a:lstStyle>
            <a:lvl1pPr>
              <a:defRPr/>
            </a:lvl1pPr>
          </a:lstStyle>
          <a:p>
            <a:pPr>
              <a:defRPr/>
            </a:pPr>
            <a:r>
              <a:rPr lang="fa-IR" smtClean="0"/>
              <a:t>علي اكبر حقدوست                                     </a:t>
            </a:r>
            <a:endParaRPr lang="en-US"/>
          </a:p>
        </p:txBody>
      </p:sp>
      <p:sp>
        <p:nvSpPr>
          <p:cNvPr id="9" name="Slide Number Placeholder 6"/>
          <p:cNvSpPr>
            <a:spLocks noGrp="1"/>
          </p:cNvSpPr>
          <p:nvPr>
            <p:ph type="sldNum" sz="quarter" idx="12"/>
          </p:nvPr>
        </p:nvSpPr>
        <p:spPr/>
        <p:txBody>
          <a:bodyPr/>
          <a:lstStyle>
            <a:lvl1pPr>
              <a:defRPr/>
            </a:lvl1pPr>
          </a:lstStyle>
          <a:p>
            <a:pPr>
              <a:defRPr/>
            </a:pPr>
            <a:fld id="{154B1FAE-AE3A-4CF7-B738-63C2706A80D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F765A4EF-1D4D-47E3-A52D-C0B0582284E5}" type="datetime1">
              <a:rPr lang="en-US" smtClean="0"/>
              <a:pPr>
                <a:defRPr/>
              </a:pPr>
              <a:t>3/1/2011</a:t>
            </a:fld>
            <a:endParaRPr lang="en-US" dirty="0"/>
          </a:p>
        </p:txBody>
      </p:sp>
      <p:sp>
        <p:nvSpPr>
          <p:cNvPr id="8" name="Footer Placeholder 5"/>
          <p:cNvSpPr>
            <a:spLocks noGrp="1"/>
          </p:cNvSpPr>
          <p:nvPr>
            <p:ph type="ftr" sz="quarter" idx="11"/>
          </p:nvPr>
        </p:nvSpPr>
        <p:spPr>
          <a:xfrm>
            <a:off x="3035300" y="1169988"/>
            <a:ext cx="5194300" cy="201612"/>
          </a:xfrm>
        </p:spPr>
        <p:txBody>
          <a:bodyPr/>
          <a:lstStyle>
            <a:lvl1pPr>
              <a:defRPr smtClean="0">
                <a:solidFill>
                  <a:schemeClr val="bg1">
                    <a:shade val="50000"/>
                  </a:schemeClr>
                </a:solidFill>
              </a:defRPr>
            </a:lvl1pPr>
          </a:lstStyle>
          <a:p>
            <a:pPr>
              <a:defRPr/>
            </a:pPr>
            <a:r>
              <a:rPr lang="fa-IR" smtClean="0"/>
              <a:t>علي اكبر حقدوست                                     </a:t>
            </a:r>
            <a:endParaRPr lang="en-US" dirty="0"/>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0CFDAB93-D311-46FC-8136-FA0D19365F5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rtl="0" eaLnBrk="1" fontAlgn="auto" latinLnBrk="0" hangingPunct="1">
              <a:spcBef>
                <a:spcPts val="0"/>
              </a:spcBef>
              <a:spcAft>
                <a:spcPts val="0"/>
              </a:spcAft>
              <a:defRPr kumimoji="0" sz="1200" smtClean="0">
                <a:solidFill>
                  <a:schemeClr val="tx1">
                    <a:tint val="95000"/>
                  </a:schemeClr>
                </a:solidFill>
                <a:latin typeface="+mn-lt"/>
                <a:cs typeface="+mn-cs"/>
              </a:defRPr>
            </a:lvl1pPr>
            <a:extLst/>
          </a:lstStyle>
          <a:p>
            <a:pPr>
              <a:defRPr/>
            </a:pPr>
            <a:fld id="{1CA6C782-50FC-4A4F-863E-79178C53F1A0}" type="datetime1">
              <a:rPr lang="en-US" smtClean="0"/>
              <a:pPr>
                <a:defRPr/>
              </a:pPr>
              <a:t>3/1/2011</a:t>
            </a:fld>
            <a:endParaRPr lang="en-US" dirty="0"/>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rtl="0" eaLnBrk="1" fontAlgn="auto" latinLnBrk="0" hangingPunct="1">
              <a:spcBef>
                <a:spcPts val="0"/>
              </a:spcBef>
              <a:spcAft>
                <a:spcPts val="0"/>
              </a:spcAft>
              <a:defRPr kumimoji="0" sz="1200" smtClean="0">
                <a:solidFill>
                  <a:schemeClr val="tx1">
                    <a:tint val="95000"/>
                  </a:schemeClr>
                </a:solidFill>
                <a:latin typeface="+mn-lt"/>
                <a:cs typeface="+mn-cs"/>
              </a:defRPr>
            </a:lvl1pPr>
            <a:extLst/>
          </a:lstStyle>
          <a:p>
            <a:pPr>
              <a:defRPr/>
            </a:pPr>
            <a:r>
              <a:rPr lang="fa-IR" smtClean="0"/>
              <a:t>علي اكبر حقدوست                                     </a:t>
            </a:r>
            <a:endParaRPr lang="en-US" dirty="0"/>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rtl="0" eaLnBrk="1" fontAlgn="auto" latinLnBrk="0" hangingPunct="1">
              <a:spcBef>
                <a:spcPts val="0"/>
              </a:spcBef>
              <a:spcAft>
                <a:spcPts val="0"/>
              </a:spcAft>
              <a:defRPr kumimoji="0" sz="1200" smtClean="0">
                <a:solidFill>
                  <a:schemeClr val="tx1">
                    <a:tint val="95000"/>
                  </a:schemeClr>
                </a:solidFill>
                <a:latin typeface="+mn-lt"/>
                <a:cs typeface="+mn-cs"/>
              </a:defRPr>
            </a:lvl1pPr>
            <a:extLst/>
          </a:lstStyle>
          <a:p>
            <a:pPr>
              <a:defRPr/>
            </a:pPr>
            <a:fld id="{AA41785E-274E-4C7B-A84D-F1D0EAC76C3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79" r:id="rId4"/>
    <p:sldLayoutId id="2147483680" r:id="rId5"/>
    <p:sldLayoutId id="2147483681" r:id="rId6"/>
    <p:sldLayoutId id="2147483686" r:id="rId7"/>
    <p:sldLayoutId id="2147483687" r:id="rId8"/>
    <p:sldLayoutId id="2147483688" r:id="rId9"/>
    <p:sldLayoutId id="2147483682" r:id="rId10"/>
    <p:sldLayoutId id="2147483689" r:id="rId11"/>
  </p:sldLayoutIdLst>
  <p:hf hdr="0" dt="0"/>
  <p:txStyles>
    <p:titleStyle>
      <a:lvl1pPr algn="l" rtl="0" eaLnBrk="1" fontAlgn="base" hangingPunct="1">
        <a:spcBef>
          <a:spcPct val="0"/>
        </a:spcBef>
        <a:spcAft>
          <a:spcPct val="0"/>
        </a:spcAft>
        <a:defRPr sz="4500" b="1" kern="1200">
          <a:solidFill>
            <a:srgbClr val="FFC800"/>
          </a:solidFill>
          <a:latin typeface="+mj-lt"/>
          <a:ea typeface="+mj-ea"/>
          <a:cs typeface="+mj-cs"/>
        </a:defRPr>
      </a:lvl1pPr>
      <a:lvl2pPr algn="l" rtl="0" eaLnBrk="1" fontAlgn="base" hangingPunct="1">
        <a:spcBef>
          <a:spcPct val="0"/>
        </a:spcBef>
        <a:spcAft>
          <a:spcPct val="0"/>
        </a:spcAft>
        <a:defRPr sz="4500" b="1">
          <a:solidFill>
            <a:srgbClr val="FFC800"/>
          </a:solidFill>
          <a:latin typeface="Corbel" pitchFamily="34" charset="0"/>
        </a:defRPr>
      </a:lvl2pPr>
      <a:lvl3pPr algn="l" rtl="0" eaLnBrk="1" fontAlgn="base" hangingPunct="1">
        <a:spcBef>
          <a:spcPct val="0"/>
        </a:spcBef>
        <a:spcAft>
          <a:spcPct val="0"/>
        </a:spcAft>
        <a:defRPr sz="4500" b="1">
          <a:solidFill>
            <a:srgbClr val="FFC800"/>
          </a:solidFill>
          <a:latin typeface="Corbel" pitchFamily="34" charset="0"/>
        </a:defRPr>
      </a:lvl3pPr>
      <a:lvl4pPr algn="l" rtl="0" eaLnBrk="1" fontAlgn="base" hangingPunct="1">
        <a:spcBef>
          <a:spcPct val="0"/>
        </a:spcBef>
        <a:spcAft>
          <a:spcPct val="0"/>
        </a:spcAft>
        <a:defRPr sz="4500" b="1">
          <a:solidFill>
            <a:srgbClr val="FFC800"/>
          </a:solidFill>
          <a:latin typeface="Corbel" pitchFamily="34" charset="0"/>
        </a:defRPr>
      </a:lvl4pPr>
      <a:lvl5pPr algn="l" rtl="0" eaLnBrk="1" fontAlgn="base" hangingPunct="1">
        <a:spcBef>
          <a:spcPct val="0"/>
        </a:spcBef>
        <a:spcAft>
          <a:spcPct val="0"/>
        </a:spcAft>
        <a:defRPr sz="4500" b="1">
          <a:solidFill>
            <a:srgbClr val="FFC800"/>
          </a:solidFill>
          <a:latin typeface="Corbel" pitchFamily="34" charset="0"/>
        </a:defRPr>
      </a:lvl5pPr>
      <a:lvl6pPr marL="457200" algn="l" rtl="0" eaLnBrk="1" fontAlgn="base" hangingPunct="1">
        <a:spcBef>
          <a:spcPct val="0"/>
        </a:spcBef>
        <a:spcAft>
          <a:spcPct val="0"/>
        </a:spcAft>
        <a:defRPr sz="4500" b="1">
          <a:solidFill>
            <a:srgbClr val="FFC800"/>
          </a:solidFill>
          <a:latin typeface="Corbel" pitchFamily="34" charset="0"/>
        </a:defRPr>
      </a:lvl6pPr>
      <a:lvl7pPr marL="914400" algn="l" rtl="0" eaLnBrk="1" fontAlgn="base" hangingPunct="1">
        <a:spcBef>
          <a:spcPct val="0"/>
        </a:spcBef>
        <a:spcAft>
          <a:spcPct val="0"/>
        </a:spcAft>
        <a:defRPr sz="4500" b="1">
          <a:solidFill>
            <a:srgbClr val="FFC800"/>
          </a:solidFill>
          <a:latin typeface="Corbel" pitchFamily="34" charset="0"/>
        </a:defRPr>
      </a:lvl7pPr>
      <a:lvl8pPr marL="1371600" algn="l" rtl="0" eaLnBrk="1" fontAlgn="base" hangingPunct="1">
        <a:spcBef>
          <a:spcPct val="0"/>
        </a:spcBef>
        <a:spcAft>
          <a:spcPct val="0"/>
        </a:spcAft>
        <a:defRPr sz="4500" b="1">
          <a:solidFill>
            <a:srgbClr val="FFC800"/>
          </a:solidFill>
          <a:latin typeface="Corbel" pitchFamily="34" charset="0"/>
        </a:defRPr>
      </a:lvl8pPr>
      <a:lvl9pPr marL="1828800" algn="l" rtl="0" eaLnBrk="1" fontAlgn="base" hangingPunct="1">
        <a:spcBef>
          <a:spcPct val="0"/>
        </a:spcBef>
        <a:spcAft>
          <a:spcPct val="0"/>
        </a:spcAft>
        <a:defRPr sz="4500" b="1">
          <a:solidFill>
            <a:srgbClr val="FFC800"/>
          </a:solidFill>
          <a:latin typeface="Corbel" pitchFamily="34" charset="0"/>
        </a:defRPr>
      </a:lvl9pPr>
      <a:extLst/>
    </p:titleStyle>
    <p:bodyStyle>
      <a:lvl1pPr marL="438150" indent="-319088" algn="l" rtl="0" eaLnBrk="1" fontAlgn="base" hangingPunct="1">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1" fontAlgn="base" hangingPunct="1">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1" fontAlgn="base" hangingPunct="1">
        <a:spcBef>
          <a:spcPct val="20000"/>
        </a:spcBef>
        <a:spcAft>
          <a:spcPct val="0"/>
        </a:spcAft>
        <a:buClr>
          <a:srgbClr val="E66C7D"/>
        </a:buClr>
        <a:buFont typeface="Arial" pitchFamily="34" charset="0"/>
        <a:buChar char="▪"/>
        <a:defRPr sz="2400" kern="1200">
          <a:solidFill>
            <a:schemeClr val="tx1"/>
          </a:solidFill>
          <a:latin typeface="+mn-lt"/>
          <a:ea typeface="+mn-ea"/>
          <a:cs typeface="+mn-cs"/>
        </a:defRPr>
      </a:lvl3pPr>
      <a:lvl4pPr marL="1216025" indent="-182563" algn="l" rtl="0" eaLnBrk="1" fontAlgn="base" hangingPunct="1">
        <a:spcBef>
          <a:spcPct val="20000"/>
        </a:spcBef>
        <a:spcAft>
          <a:spcPct val="0"/>
        </a:spcAft>
        <a:buClr>
          <a:srgbClr val="6BB76D"/>
        </a:buClr>
        <a:buFont typeface="Arial" pitchFamily="34" charset="0"/>
        <a:buChar char="▪"/>
        <a:defRPr sz="2000" kern="1200">
          <a:solidFill>
            <a:schemeClr val="tx1"/>
          </a:solidFill>
          <a:latin typeface="+mn-lt"/>
          <a:ea typeface="+mn-ea"/>
          <a:cs typeface="+mn-cs"/>
        </a:defRPr>
      </a:lvl4pPr>
      <a:lvl5pPr marL="1425575" indent="-182563" algn="l" rtl="0" eaLnBrk="1" fontAlgn="base" hangingPunct="1">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Medicines_and_Healthcare_products_Regulatory_Agency" TargetMode="External"/><Relationship Id="rId3" Type="http://schemas.openxmlformats.org/officeDocument/2006/relationships/hyperlink" Target="http://en.wikipedia.org/wiki/Health" TargetMode="External"/><Relationship Id="rId7" Type="http://schemas.openxmlformats.org/officeDocument/2006/relationships/hyperlink" Target="http://en.wikipedia.org/wiki/Executive_agency"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en.wikipedia.org/wiki/Non-departmental_public_bodies" TargetMode="External"/><Relationship Id="rId5" Type="http://schemas.openxmlformats.org/officeDocument/2006/relationships/hyperlink" Target="http://en.wikipedia.org/wiki/National_Health_Service_(England)" TargetMode="External"/><Relationship Id="rId4" Type="http://schemas.openxmlformats.org/officeDocument/2006/relationships/hyperlink" Target="http://en.wikipedia.org/wiki/Social_care"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500306"/>
            <a:ext cx="8477280" cy="1528762"/>
          </a:xfrm>
        </p:spPr>
        <p:txBody>
          <a:bodyPr>
            <a:normAutofit fontScale="90000"/>
          </a:bodyPr>
          <a:lstStyle/>
          <a:p>
            <a:pPr algn="ctr" rtl="1" fontAlgn="auto">
              <a:spcAft>
                <a:spcPts val="0"/>
              </a:spcAft>
              <a:defRPr/>
            </a:pPr>
            <a:r>
              <a:rPr lang="fa-IR" sz="3600" dirty="0" smtClean="0">
                <a:solidFill>
                  <a:schemeClr val="accent1">
                    <a:satMod val="150000"/>
                  </a:schemeClr>
                </a:solidFill>
                <a:effectLst>
                  <a:outerShdw blurRad="38100" dist="38100" dir="2700000" algn="tl">
                    <a:srgbClr val="000000">
                      <a:alpha val="43137"/>
                    </a:srgbClr>
                  </a:outerShdw>
                </a:effectLst>
              </a:rPr>
              <a:t>برنامه های مدیریت بیماریهای غیر واگیر در انگلستان و نقش دانشگاهها در آن</a:t>
            </a:r>
            <a:br>
              <a:rPr lang="fa-IR" sz="3600" dirty="0" smtClean="0">
                <a:solidFill>
                  <a:schemeClr val="accent1">
                    <a:satMod val="150000"/>
                  </a:schemeClr>
                </a:solidFill>
                <a:effectLst>
                  <a:outerShdw blurRad="38100" dist="38100" dir="2700000" algn="tl">
                    <a:srgbClr val="000000">
                      <a:alpha val="43137"/>
                    </a:srgbClr>
                  </a:outerShdw>
                </a:effectLst>
              </a:rPr>
            </a:br>
            <a:r>
              <a:rPr lang="en-US" sz="3600" dirty="0" smtClean="0">
                <a:solidFill>
                  <a:schemeClr val="accent1">
                    <a:satMod val="150000"/>
                  </a:schemeClr>
                </a:solidFill>
                <a:effectLst>
                  <a:outerShdw blurRad="38100" dist="38100" dir="2700000" algn="tl">
                    <a:srgbClr val="000000">
                      <a:alpha val="43137"/>
                    </a:srgbClr>
                  </a:outerShdw>
                </a:effectLst>
              </a:rPr>
              <a:t/>
            </a:r>
            <a:br>
              <a:rPr lang="en-US" sz="3600" dirty="0" smtClean="0">
                <a:solidFill>
                  <a:schemeClr val="accent1">
                    <a:satMod val="150000"/>
                  </a:schemeClr>
                </a:solidFill>
                <a:effectLst>
                  <a:outerShdw blurRad="38100" dist="38100" dir="2700000" algn="tl">
                    <a:srgbClr val="000000">
                      <a:alpha val="43137"/>
                    </a:srgbClr>
                  </a:outerShdw>
                </a:effectLst>
              </a:rPr>
            </a:br>
            <a:r>
              <a:rPr lang="fa-IR" sz="3100" dirty="0" smtClean="0">
                <a:solidFill>
                  <a:schemeClr val="accent1">
                    <a:lumMod val="40000"/>
                    <a:lumOff val="60000"/>
                  </a:schemeClr>
                </a:solidFill>
                <a:effectLst>
                  <a:outerShdw blurRad="38100" dist="38100" dir="2700000" algn="tl">
                    <a:srgbClr val="000000">
                      <a:alpha val="43137"/>
                    </a:srgbClr>
                  </a:outerShdw>
                </a:effectLst>
                <a:cs typeface="B Roya" pitchFamily="2" charset="-78"/>
              </a:rPr>
              <a:t>تحلیل نقش دانشکده بهداشت دانشگاه لندن به عنوان یک مدل</a:t>
            </a:r>
            <a:endParaRPr lang="en-US" sz="3600" dirty="0">
              <a:solidFill>
                <a:schemeClr val="accent1">
                  <a:lumMod val="40000"/>
                  <a:lumOff val="60000"/>
                </a:schemeClr>
              </a:solidFill>
              <a:effectLst>
                <a:outerShdw blurRad="38100" dist="38100" dir="2700000" algn="tl">
                  <a:srgbClr val="000000">
                    <a:alpha val="43137"/>
                  </a:srgbClr>
                </a:outerShdw>
              </a:effectLst>
              <a:cs typeface="B Roya" pitchFamily="2" charset="-78"/>
            </a:endParaRPr>
          </a:p>
        </p:txBody>
      </p:sp>
      <p:sp>
        <p:nvSpPr>
          <p:cNvPr id="9219" name="Subtitle 2"/>
          <p:cNvSpPr txBox="1">
            <a:spLocks/>
          </p:cNvSpPr>
          <p:nvPr/>
        </p:nvSpPr>
        <p:spPr bwMode="auto">
          <a:xfrm>
            <a:off x="3143250" y="5429250"/>
            <a:ext cx="5719763" cy="614363"/>
          </a:xfrm>
          <a:prstGeom prst="rect">
            <a:avLst/>
          </a:prstGeom>
          <a:noFill/>
          <a:ln w="9525">
            <a:noFill/>
            <a:miter lim="800000"/>
            <a:headEnd/>
            <a:tailEnd/>
          </a:ln>
        </p:spPr>
        <p:txBody>
          <a:bodyPr lIns="118872" tIns="0" rIns="45720" bIns="0" anchor="b"/>
          <a:lstStyle/>
          <a:p>
            <a:pPr>
              <a:buClr>
                <a:schemeClr val="accent1"/>
              </a:buClr>
              <a:buSzPct val="80000"/>
              <a:buFont typeface="Wingdings 2" pitchFamily="18" charset="2"/>
              <a:buNone/>
            </a:pPr>
            <a:r>
              <a:rPr lang="fa-IR" dirty="0" smtClean="0">
                <a:solidFill>
                  <a:srgbClr val="FFFFFF"/>
                </a:solidFill>
                <a:latin typeface="Corbel" pitchFamily="34" charset="0"/>
                <a:cs typeface="Tahoma" pitchFamily="34" charset="0"/>
              </a:rPr>
              <a:t>علي اكبر حقدوست، اپيدميولوژيست</a:t>
            </a:r>
            <a:endParaRPr lang="fa-IR" dirty="0">
              <a:solidFill>
                <a:srgbClr val="FFFFFF"/>
              </a:solidFill>
              <a:latin typeface="Corbel" pitchFamily="34" charset="0"/>
              <a:cs typeface="Tahoma" pitchFamily="34" charset="0"/>
            </a:endParaRPr>
          </a:p>
        </p:txBody>
      </p:sp>
      <p:sp>
        <p:nvSpPr>
          <p:cNvPr id="7" name="TextBox 6"/>
          <p:cNvSpPr txBox="1"/>
          <p:nvPr/>
        </p:nvSpPr>
        <p:spPr>
          <a:xfrm>
            <a:off x="2420357" y="428604"/>
            <a:ext cx="3805850" cy="461665"/>
          </a:xfrm>
          <a:prstGeom prst="rect">
            <a:avLst/>
          </a:prstGeom>
          <a:solidFill>
            <a:schemeClr val="tx2">
              <a:lumMod val="25000"/>
            </a:schemeClr>
          </a:solidFill>
          <a:ln>
            <a:noFill/>
          </a:ln>
          <a:scene3d>
            <a:camera prst="orthographicFront"/>
            <a:lightRig rig="threePt" dir="t"/>
          </a:scene3d>
          <a:sp3d>
            <a:bevelT/>
          </a:sp3d>
        </p:spPr>
        <p:txBody>
          <a:bodyPr wrap="none">
            <a:spAutoFit/>
            <a:scene3d>
              <a:camera prst="orthographicFront"/>
              <a:lightRig rig="soft" dir="t">
                <a:rot lat="0" lon="0" rev="10800000"/>
              </a:lightRig>
            </a:scene3d>
            <a:sp3d>
              <a:bevelT w="27940" h="12700"/>
              <a:contourClr>
                <a:srgbClr val="DDDDDD"/>
              </a:contourClr>
            </a:sp3d>
          </a:bodyPr>
          <a:lstStyle/>
          <a:p>
            <a:pPr algn="l" rtl="0" fontAlgn="auto">
              <a:spcBef>
                <a:spcPts val="0"/>
              </a:spcBef>
              <a:spcAft>
                <a:spcPts val="0"/>
              </a:spcAft>
              <a:defRPr/>
            </a:pPr>
            <a:r>
              <a:rPr lang="fa-IR" sz="2400" spc="-150" dirty="0">
                <a:ln w="11430"/>
                <a:solidFill>
                  <a:srgbClr val="F8F8F8"/>
                </a:solidFill>
                <a:effectLst>
                  <a:glow rad="101600">
                    <a:schemeClr val="tx1">
                      <a:lumMod val="65000"/>
                      <a:alpha val="60000"/>
                    </a:schemeClr>
                  </a:glow>
                </a:effectLst>
                <a:latin typeface="+mn-lt"/>
                <a:cs typeface="Zar" pitchFamily="2" charset="-78"/>
              </a:rPr>
              <a:t>بنام او </a:t>
            </a:r>
            <a:r>
              <a:rPr lang="fa-IR" sz="2400" spc="-150" dirty="0" err="1">
                <a:ln w="11430"/>
                <a:solidFill>
                  <a:srgbClr val="F8F8F8"/>
                </a:solidFill>
                <a:effectLst>
                  <a:glow rad="101600">
                    <a:schemeClr val="tx1">
                      <a:lumMod val="65000"/>
                      <a:alpha val="60000"/>
                    </a:schemeClr>
                  </a:glow>
                </a:effectLst>
                <a:latin typeface="+mn-lt"/>
                <a:cs typeface="Zar" pitchFamily="2" charset="-78"/>
              </a:rPr>
              <a:t>كه</a:t>
            </a:r>
            <a:r>
              <a:rPr lang="fa-IR" sz="2400" spc="-150" dirty="0">
                <a:ln w="11430"/>
                <a:solidFill>
                  <a:srgbClr val="F8F8F8"/>
                </a:solidFill>
                <a:effectLst>
                  <a:glow rad="101600">
                    <a:schemeClr val="tx1">
                      <a:lumMod val="65000"/>
                      <a:alpha val="60000"/>
                    </a:schemeClr>
                  </a:glow>
                </a:effectLst>
                <a:latin typeface="+mn-lt"/>
                <a:cs typeface="Zar" pitchFamily="2" charset="-78"/>
              </a:rPr>
              <a:t> آگاه بر هر نهان است و دانا بر هر </a:t>
            </a:r>
            <a:r>
              <a:rPr lang="fa-IR" sz="2400" spc="-150" dirty="0" err="1">
                <a:ln w="11430"/>
                <a:solidFill>
                  <a:srgbClr val="F8F8F8"/>
                </a:solidFill>
                <a:effectLst>
                  <a:glow rad="101600">
                    <a:schemeClr val="tx1">
                      <a:lumMod val="65000"/>
                      <a:alpha val="60000"/>
                    </a:schemeClr>
                  </a:glow>
                </a:effectLst>
                <a:latin typeface="+mn-lt"/>
                <a:cs typeface="Zar" pitchFamily="2" charset="-78"/>
              </a:rPr>
              <a:t>حقيقت</a:t>
            </a:r>
            <a:endParaRPr lang="en-US" sz="2400" spc="-150" dirty="0">
              <a:ln w="11430"/>
              <a:solidFill>
                <a:srgbClr val="F8F8F8"/>
              </a:solidFill>
              <a:effectLst>
                <a:glow rad="101600">
                  <a:schemeClr val="tx1">
                    <a:lumMod val="65000"/>
                    <a:alpha val="60000"/>
                  </a:schemeClr>
                </a:glow>
              </a:effectLst>
              <a:latin typeface="+mn-lt"/>
              <a:cs typeface="Zar" pitchFamily="2" charset="-78"/>
            </a:endParaRPr>
          </a:p>
        </p:txBody>
      </p:sp>
      <p:pic>
        <p:nvPicPr>
          <p:cNvPr id="9221" name="Picture 7" descr="kerman logo.gif"/>
          <p:cNvPicPr>
            <a:picLocks noChangeAspect="1"/>
          </p:cNvPicPr>
          <p:nvPr/>
        </p:nvPicPr>
        <p:blipFill>
          <a:blip r:embed="rId3"/>
          <a:srcRect/>
          <a:stretch>
            <a:fillRect/>
          </a:stretch>
        </p:blipFill>
        <p:spPr bwMode="auto">
          <a:xfrm>
            <a:off x="3571875" y="1000125"/>
            <a:ext cx="1716088" cy="1285875"/>
          </a:xfrm>
          <a:prstGeom prst="rect">
            <a:avLst/>
          </a:prstGeom>
          <a:noFill/>
          <a:ln w="9525">
            <a:noFill/>
            <a:miter lim="800000"/>
            <a:headEnd/>
            <a:tailEnd/>
          </a:ln>
        </p:spPr>
      </p:pic>
      <p:sp>
        <p:nvSpPr>
          <p:cNvPr id="9222" name="Rectangle 9"/>
          <p:cNvSpPr>
            <a:spLocks noChangeArrowheads="1"/>
          </p:cNvSpPr>
          <p:nvPr/>
        </p:nvSpPr>
        <p:spPr bwMode="auto">
          <a:xfrm>
            <a:off x="3467100" y="2143125"/>
            <a:ext cx="1857375" cy="261938"/>
          </a:xfrm>
          <a:prstGeom prst="rect">
            <a:avLst/>
          </a:prstGeom>
          <a:noFill/>
          <a:ln w="9525">
            <a:noFill/>
            <a:miter lim="800000"/>
            <a:headEnd/>
            <a:tailEnd/>
          </a:ln>
        </p:spPr>
        <p:txBody>
          <a:bodyPr wrap="none">
            <a:spAutoFit/>
          </a:bodyPr>
          <a:lstStyle/>
          <a:p>
            <a:pPr algn="l" rtl="0"/>
            <a:r>
              <a:rPr lang="fa-IR" sz="1100">
                <a:solidFill>
                  <a:srgbClr val="FFFFFF"/>
                </a:solidFill>
                <a:latin typeface="Corbel" pitchFamily="34" charset="0"/>
                <a:cs typeface="Tahoma" pitchFamily="34" charset="0"/>
              </a:rPr>
              <a:t>دانشگاه علوم پزشكي كرمان</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ساختار مدیریت سلامت در انگلستان</a:t>
            </a:r>
            <a:endParaRPr lang="en-US" dirty="0"/>
          </a:p>
        </p:txBody>
      </p:sp>
      <p:sp>
        <p:nvSpPr>
          <p:cNvPr id="3" name="Content Placeholder 2"/>
          <p:cNvSpPr>
            <a:spLocks noGrp="1"/>
          </p:cNvSpPr>
          <p:nvPr>
            <p:ph idx="1"/>
          </p:nvPr>
        </p:nvSpPr>
        <p:spPr>
          <a:xfrm>
            <a:off x="0" y="1774825"/>
            <a:ext cx="9144000" cy="4625975"/>
          </a:xfrm>
        </p:spPr>
        <p:txBody>
          <a:bodyPr/>
          <a:lstStyle/>
          <a:p>
            <a:pPr algn="l" rtl="0"/>
            <a:r>
              <a:rPr lang="en-US" sz="2800" dirty="0" smtClean="0"/>
              <a:t>In recent years, the NHS has focused on improving quality and responsiveness of the health care system. </a:t>
            </a:r>
          </a:p>
          <a:p>
            <a:pPr algn="l" rtl="0"/>
            <a:r>
              <a:rPr lang="en-US" sz="2800" dirty="0" smtClean="0"/>
              <a:t>Two new agencies were set up:</a:t>
            </a:r>
          </a:p>
          <a:p>
            <a:pPr lvl="1" algn="l" rtl="0"/>
            <a:r>
              <a:rPr lang="en-US" sz="2400" dirty="0" smtClean="0"/>
              <a:t>1) the National Institute for Clinical Effectiveness (NICE) for assessing the evidence for the clinical and cost-effectiveness of drugs and medical procedures</a:t>
            </a:r>
          </a:p>
          <a:p>
            <a:pPr lvl="1" algn="l" rtl="0"/>
            <a:r>
              <a:rPr lang="en-US" sz="2400" dirty="0" smtClean="0"/>
              <a:t>2) the Commission for Health Improvement (CHI) for inspecting the performance of NHS institutions</a:t>
            </a:r>
            <a:endParaRPr lang="en-US" sz="24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تشکیلات </a:t>
            </a:r>
            <a:r>
              <a:rPr lang="en-US" dirty="0" smtClean="0"/>
              <a:t>NHS</a:t>
            </a:r>
            <a:endParaRPr lang="en-US"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11</a:t>
            </a:fld>
            <a:endParaRPr lang="en-US"/>
          </a:p>
        </p:txBody>
      </p:sp>
      <p:pic>
        <p:nvPicPr>
          <p:cNvPr id="2050" name="Picture 2"/>
          <p:cNvPicPr>
            <a:picLocks noGrp="1" noChangeAspect="1" noChangeArrowheads="1"/>
          </p:cNvPicPr>
          <p:nvPr>
            <p:ph idx="1"/>
          </p:nvPr>
        </p:nvPicPr>
        <p:blipFill>
          <a:blip r:embed="rId3"/>
          <a:srcRect/>
          <a:stretch>
            <a:fillRect/>
          </a:stretch>
        </p:blipFill>
        <p:spPr bwMode="auto">
          <a:xfrm>
            <a:off x="1214414" y="1714488"/>
            <a:ext cx="6148188" cy="4742235"/>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852"/>
            <a:ext cx="4286248" cy="1252728"/>
          </a:xfrm>
        </p:spPr>
        <p:txBody>
          <a:bodyPr>
            <a:noAutofit/>
          </a:bodyPr>
          <a:lstStyle/>
          <a:p>
            <a:pPr algn="l" rtl="0"/>
            <a:r>
              <a:rPr lang="en-US" sz="3200" dirty="0" smtClean="0"/>
              <a:t>London School of Hygiene and Tropical Medicine (LSHTM)</a:t>
            </a:r>
            <a:endParaRPr lang="en-US" sz="32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12</a:t>
            </a:fld>
            <a:endParaRPr lang="en-US"/>
          </a:p>
        </p:txBody>
      </p:sp>
      <p:pic>
        <p:nvPicPr>
          <p:cNvPr id="2050" name="Picture 2"/>
          <p:cNvPicPr>
            <a:picLocks noGrp="1" noChangeAspect="1" noChangeArrowheads="1"/>
          </p:cNvPicPr>
          <p:nvPr>
            <p:ph idx="1"/>
          </p:nvPr>
        </p:nvPicPr>
        <p:blipFill>
          <a:blip r:embed="rId3"/>
          <a:srcRect/>
          <a:stretch>
            <a:fillRect/>
          </a:stretch>
        </p:blipFill>
        <p:spPr bwMode="auto">
          <a:xfrm>
            <a:off x="4262240" y="0"/>
            <a:ext cx="4881760" cy="6858000"/>
          </a:xfrm>
          <a:prstGeom prst="rect">
            <a:avLst/>
          </a:prstGeom>
          <a:noFill/>
          <a:ln w="9525">
            <a:noFill/>
            <a:miter lim="800000"/>
            <a:headEnd/>
            <a:tailEnd/>
          </a:ln>
          <a:effectLst/>
        </p:spPr>
      </p:pic>
      <p:sp>
        <p:nvSpPr>
          <p:cNvPr id="7" name="TextBox 6"/>
          <p:cNvSpPr txBox="1"/>
          <p:nvPr/>
        </p:nvSpPr>
        <p:spPr>
          <a:xfrm>
            <a:off x="0" y="1845784"/>
            <a:ext cx="4429124" cy="4154984"/>
          </a:xfrm>
          <a:prstGeom prst="rect">
            <a:avLst/>
          </a:prstGeom>
          <a:noFill/>
        </p:spPr>
        <p:txBody>
          <a:bodyPr wrap="square" rtlCol="0">
            <a:spAutoFit/>
          </a:bodyPr>
          <a:lstStyle/>
          <a:p>
            <a:pPr algn="r"/>
            <a:r>
              <a:rPr lang="fa-IR" sz="2400" dirty="0" smtClean="0">
                <a:cs typeface="B Zar" pitchFamily="2" charset="-78"/>
              </a:rPr>
              <a:t>بزرگترین مرکز آموزش رشته های مرتبط به سلامت در انگلستان با حدود 700 عضو هیئت علمی</a:t>
            </a:r>
            <a:r>
              <a:rPr lang="fa-IR" sz="2400" dirty="0" smtClean="0">
                <a:cs typeface="B Zar" pitchFamily="2" charset="-78"/>
              </a:rPr>
              <a:t> که در این بین حدود 300 اپیدمیولوژیست و 200 متخصص آمار هستند.</a:t>
            </a:r>
          </a:p>
          <a:p>
            <a:pPr algn="r"/>
            <a:endParaRPr lang="fa-IR" sz="2400" dirty="0" smtClean="0">
              <a:cs typeface="B Zar" pitchFamily="2" charset="-78"/>
            </a:endParaRPr>
          </a:p>
          <a:p>
            <a:pPr algn="r"/>
            <a:r>
              <a:rPr lang="fa-IR" sz="2400" dirty="0" smtClean="0">
                <a:cs typeface="B Zar" pitchFamily="2" charset="-78"/>
              </a:rPr>
              <a:t>هر سال بیش از 200 دانشجوی کارشناسی ارشد در این دانشکده شروع به تحصیل می کنند.</a:t>
            </a:r>
          </a:p>
          <a:p>
            <a:pPr algn="r"/>
            <a:endParaRPr lang="fa-IR" sz="2400" dirty="0" smtClean="0">
              <a:cs typeface="B Zar" pitchFamily="2" charset="-78"/>
            </a:endParaRPr>
          </a:p>
          <a:p>
            <a:pPr algn="r"/>
            <a:r>
              <a:rPr lang="fa-IR" sz="2400" dirty="0" smtClean="0">
                <a:cs typeface="B Zar" pitchFamily="2" charset="-78"/>
              </a:rPr>
              <a:t>ارتباطات بین المللی بسیار قوی دارد و در مطالعات کشوری نیز نقش مهمی را بازی می کند.</a:t>
            </a:r>
            <a:endParaRPr lang="fa-IR" sz="2400" dirty="0" smtClean="0">
              <a:cs typeface="B Zar"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252728"/>
          </a:xfrm>
        </p:spPr>
        <p:txBody>
          <a:bodyPr>
            <a:normAutofit/>
          </a:bodyPr>
          <a:lstStyle/>
          <a:p>
            <a:pPr algn="l" rtl="0"/>
            <a:r>
              <a:rPr lang="en-US" dirty="0" smtClean="0"/>
              <a:t>LSHTM</a:t>
            </a:r>
            <a:r>
              <a:rPr lang="fa-IR" dirty="0" smtClean="0"/>
              <a:t> </a:t>
            </a:r>
            <a:r>
              <a:rPr lang="en-US" dirty="0" smtClean="0"/>
              <a:t> faculties</a:t>
            </a:r>
            <a:endParaRPr lang="en-US" dirty="0"/>
          </a:p>
        </p:txBody>
      </p:sp>
      <p:sp>
        <p:nvSpPr>
          <p:cNvPr id="3" name="Content Placeholder 2"/>
          <p:cNvSpPr>
            <a:spLocks noGrp="1"/>
          </p:cNvSpPr>
          <p:nvPr>
            <p:ph idx="1"/>
          </p:nvPr>
        </p:nvSpPr>
        <p:spPr/>
        <p:txBody>
          <a:bodyPr/>
          <a:lstStyle/>
          <a:p>
            <a:pPr algn="l" rtl="0"/>
            <a:r>
              <a:rPr lang="en-US" dirty="0" smtClean="0"/>
              <a:t>Epidemiology and Population Health</a:t>
            </a:r>
          </a:p>
          <a:p>
            <a:pPr algn="l" rtl="0"/>
            <a:endParaRPr lang="fa-IR" dirty="0" smtClean="0"/>
          </a:p>
          <a:p>
            <a:pPr algn="l" rtl="0"/>
            <a:r>
              <a:rPr lang="en-US" dirty="0" smtClean="0"/>
              <a:t>Infectious </a:t>
            </a:r>
            <a:r>
              <a:rPr lang="en-US" dirty="0" smtClean="0"/>
              <a:t>and Tropical Diseases</a:t>
            </a:r>
          </a:p>
          <a:p>
            <a:pPr algn="l" rtl="0"/>
            <a:endParaRPr lang="fa-IR" dirty="0" smtClean="0"/>
          </a:p>
          <a:p>
            <a:pPr algn="l" rtl="0"/>
            <a:r>
              <a:rPr lang="en-US" dirty="0" smtClean="0"/>
              <a:t>Public </a:t>
            </a:r>
            <a:r>
              <a:rPr lang="en-US" dirty="0" smtClean="0"/>
              <a:t>Health and Policy</a:t>
            </a:r>
          </a:p>
          <a:p>
            <a:pPr algn="l" rtl="0"/>
            <a:endParaRPr lang="en-US"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252728"/>
          </a:xfrm>
        </p:spPr>
        <p:txBody>
          <a:bodyPr>
            <a:noAutofit/>
          </a:bodyPr>
          <a:lstStyle/>
          <a:p>
            <a:pPr algn="l" rtl="0"/>
            <a:r>
              <a:rPr lang="en-US" sz="4400" dirty="0" smtClean="0"/>
              <a:t>Faculty </a:t>
            </a:r>
            <a:r>
              <a:rPr lang="en-US" sz="4400" dirty="0" smtClean="0"/>
              <a:t>of Epidemiology and Population Health </a:t>
            </a:r>
            <a:endParaRPr lang="en-US" sz="4400" dirty="0"/>
          </a:p>
        </p:txBody>
      </p:sp>
      <p:sp>
        <p:nvSpPr>
          <p:cNvPr id="3" name="Content Placeholder 2"/>
          <p:cNvSpPr>
            <a:spLocks noGrp="1"/>
          </p:cNvSpPr>
          <p:nvPr>
            <p:ph idx="1"/>
          </p:nvPr>
        </p:nvSpPr>
        <p:spPr>
          <a:xfrm>
            <a:off x="0" y="1500174"/>
            <a:ext cx="9144000" cy="4625975"/>
          </a:xfrm>
        </p:spPr>
        <p:txBody>
          <a:bodyPr/>
          <a:lstStyle/>
          <a:p>
            <a:pPr algn="l" rtl="0">
              <a:lnSpc>
                <a:spcPct val="150000"/>
              </a:lnSpc>
            </a:pPr>
            <a:r>
              <a:rPr lang="en-US" sz="2800" dirty="0" smtClean="0"/>
              <a:t>Department </a:t>
            </a:r>
            <a:r>
              <a:rPr lang="en-US" sz="2800" dirty="0" smtClean="0"/>
              <a:t>of Population Studies</a:t>
            </a:r>
          </a:p>
          <a:p>
            <a:pPr algn="l" rtl="0">
              <a:lnSpc>
                <a:spcPct val="150000"/>
              </a:lnSpc>
            </a:pPr>
            <a:r>
              <a:rPr lang="en-US" sz="2800" dirty="0" smtClean="0"/>
              <a:t>Department of Infectious Disease Epidemiology</a:t>
            </a:r>
          </a:p>
          <a:p>
            <a:pPr algn="l" rtl="0">
              <a:lnSpc>
                <a:spcPct val="150000"/>
              </a:lnSpc>
            </a:pPr>
            <a:r>
              <a:rPr lang="en-US" sz="2800" dirty="0" smtClean="0"/>
              <a:t>Department of Medical Statistics</a:t>
            </a:r>
          </a:p>
          <a:p>
            <a:pPr algn="l" rtl="0">
              <a:lnSpc>
                <a:spcPct val="150000"/>
              </a:lnSpc>
            </a:pPr>
            <a:r>
              <a:rPr lang="en-US" sz="2800" dirty="0" smtClean="0"/>
              <a:t>Department of Non-communicable Disease Epidemiology</a:t>
            </a:r>
          </a:p>
          <a:p>
            <a:pPr algn="l" rtl="0">
              <a:lnSpc>
                <a:spcPct val="150000"/>
              </a:lnSpc>
            </a:pPr>
            <a:r>
              <a:rPr lang="en-US" sz="2800" dirty="0" smtClean="0"/>
              <a:t>Department of Nutrition &amp; Public Health Intervention</a:t>
            </a:r>
          </a:p>
          <a:p>
            <a:pPr algn="l" rtl="0">
              <a:lnSpc>
                <a:spcPct val="150000"/>
              </a:lnSpc>
            </a:pPr>
            <a:endParaRPr lang="en-US" sz="2800" dirty="0"/>
          </a:p>
        </p:txBody>
      </p:sp>
      <p:sp>
        <p:nvSpPr>
          <p:cNvPr id="4" name="Footer Placeholder 3"/>
          <p:cNvSpPr>
            <a:spLocks noGrp="1"/>
          </p:cNvSpPr>
          <p:nvPr>
            <p:ph type="ftr" sz="quarter" idx="11"/>
          </p:nvPr>
        </p:nvSpPr>
        <p:spPr/>
        <p:txBody>
          <a:bodyPr/>
          <a:lstStyle/>
          <a:p>
            <a:pPr>
              <a:defRPr/>
            </a:pPr>
            <a:r>
              <a:rPr lang="fa-IR" dirty="0"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7166"/>
            <a:ext cx="9144000" cy="1252728"/>
          </a:xfrm>
        </p:spPr>
        <p:txBody>
          <a:bodyPr>
            <a:noAutofit/>
          </a:bodyPr>
          <a:lstStyle/>
          <a:p>
            <a:pPr algn="l" rtl="0"/>
            <a:r>
              <a:rPr lang="en-US" sz="4000" dirty="0" smtClean="0"/>
              <a:t>Department of Non-communicable Disease Epidemiology</a:t>
            </a:r>
            <a:br>
              <a:rPr lang="en-US" sz="4000" dirty="0" smtClean="0"/>
            </a:br>
            <a:endParaRPr lang="en-US" sz="4000" dirty="0"/>
          </a:p>
        </p:txBody>
      </p:sp>
      <p:sp>
        <p:nvSpPr>
          <p:cNvPr id="3" name="Content Placeholder 2"/>
          <p:cNvSpPr>
            <a:spLocks noGrp="1"/>
          </p:cNvSpPr>
          <p:nvPr>
            <p:ph idx="1"/>
          </p:nvPr>
        </p:nvSpPr>
        <p:spPr>
          <a:xfrm>
            <a:off x="142844" y="1643050"/>
            <a:ext cx="8858312" cy="4625975"/>
          </a:xfrm>
        </p:spPr>
        <p:txBody>
          <a:bodyPr/>
          <a:lstStyle/>
          <a:p>
            <a:pPr algn="l" rtl="0">
              <a:spcBef>
                <a:spcPts val="600"/>
              </a:spcBef>
            </a:pPr>
            <a:r>
              <a:rPr lang="en-US" sz="2800" dirty="0" smtClean="0"/>
              <a:t>Ageing</a:t>
            </a:r>
          </a:p>
          <a:p>
            <a:pPr algn="l" rtl="0">
              <a:spcBef>
                <a:spcPts val="600"/>
              </a:spcBef>
            </a:pPr>
            <a:r>
              <a:rPr lang="en-US" sz="2800" dirty="0" smtClean="0"/>
              <a:t>Alcohol </a:t>
            </a:r>
            <a:r>
              <a:rPr lang="en-US" sz="2800" dirty="0" smtClean="0"/>
              <a:t>Consumption</a:t>
            </a:r>
            <a:endParaRPr lang="en-US" sz="2800" dirty="0" smtClean="0"/>
          </a:p>
          <a:p>
            <a:pPr algn="l" rtl="0">
              <a:spcBef>
                <a:spcPts val="600"/>
              </a:spcBef>
            </a:pPr>
            <a:r>
              <a:rPr lang="en-US" sz="2800" dirty="0" smtClean="0"/>
              <a:t>Cancer </a:t>
            </a:r>
            <a:r>
              <a:rPr lang="en-US" sz="2800" dirty="0" err="1" smtClean="0"/>
              <a:t>Aetiology</a:t>
            </a:r>
            <a:r>
              <a:rPr lang="en-US" sz="2800" dirty="0" smtClean="0"/>
              <a:t> and Screening</a:t>
            </a:r>
          </a:p>
          <a:p>
            <a:pPr algn="l" rtl="0">
              <a:spcBef>
                <a:spcPts val="600"/>
              </a:spcBef>
            </a:pPr>
            <a:r>
              <a:rPr lang="en-US" sz="2800" dirty="0" smtClean="0"/>
              <a:t>Cancer Survival</a:t>
            </a:r>
          </a:p>
          <a:p>
            <a:pPr algn="l" rtl="0">
              <a:spcBef>
                <a:spcPts val="600"/>
              </a:spcBef>
            </a:pPr>
            <a:r>
              <a:rPr lang="en-US" sz="2800" dirty="0" smtClean="0"/>
              <a:t>Cardiovascular Disease and Type 2 Diabetes</a:t>
            </a:r>
          </a:p>
          <a:p>
            <a:pPr algn="l" rtl="0">
              <a:spcBef>
                <a:spcPts val="600"/>
              </a:spcBef>
            </a:pPr>
            <a:r>
              <a:rPr lang="en-US" sz="2800" dirty="0" smtClean="0"/>
              <a:t>Centre for Chronic Disease in South Asia</a:t>
            </a:r>
          </a:p>
          <a:p>
            <a:pPr algn="l" rtl="0">
              <a:spcBef>
                <a:spcPts val="600"/>
              </a:spcBef>
            </a:pPr>
            <a:r>
              <a:rPr lang="en-US" sz="2800" dirty="0" smtClean="0"/>
              <a:t>Genetic Epidemiology</a:t>
            </a:r>
          </a:p>
          <a:p>
            <a:pPr algn="l" rtl="0">
              <a:spcBef>
                <a:spcPts val="600"/>
              </a:spcBef>
            </a:pPr>
            <a:r>
              <a:rPr lang="en-US" sz="2800" dirty="0" err="1" smtClean="0"/>
              <a:t>Pharmacoepidemiology</a:t>
            </a:r>
            <a:r>
              <a:rPr lang="en-US" sz="2800" dirty="0" smtClean="0"/>
              <a:t> and </a:t>
            </a:r>
            <a:r>
              <a:rPr lang="en-US" sz="2800" dirty="0" err="1" smtClean="0"/>
              <a:t>Pharmacogenetics</a:t>
            </a:r>
            <a:endParaRPr lang="en-US" sz="2800" dirty="0" smtClean="0"/>
          </a:p>
          <a:p>
            <a:pPr algn="l" rtl="0">
              <a:spcBef>
                <a:spcPts val="600"/>
              </a:spcBef>
            </a:pPr>
            <a:r>
              <a:rPr lang="en-US" sz="2800" dirty="0" smtClean="0"/>
              <a:t>Reproduction, Growth and Development</a:t>
            </a:r>
          </a:p>
          <a:p>
            <a:pPr algn="l" rtl="0">
              <a:spcBef>
                <a:spcPts val="600"/>
              </a:spcBef>
            </a:pPr>
            <a:endParaRPr lang="en-US" sz="28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rtl="0"/>
            <a:r>
              <a:rPr lang="en-US" dirty="0" smtClean="0"/>
              <a:t>The Mission </a:t>
            </a:r>
            <a:r>
              <a:rPr lang="en-US" dirty="0" smtClean="0"/>
              <a:t>Statement</a:t>
            </a:r>
            <a:endParaRPr lang="en-US" dirty="0"/>
          </a:p>
        </p:txBody>
      </p:sp>
      <p:sp>
        <p:nvSpPr>
          <p:cNvPr id="3" name="Content Placeholder 2"/>
          <p:cNvSpPr>
            <a:spLocks noGrp="1"/>
          </p:cNvSpPr>
          <p:nvPr>
            <p:ph idx="1"/>
          </p:nvPr>
        </p:nvSpPr>
        <p:spPr>
          <a:xfrm>
            <a:off x="214282" y="1571612"/>
            <a:ext cx="8372476" cy="4625975"/>
          </a:xfrm>
        </p:spPr>
        <p:txBody>
          <a:bodyPr/>
          <a:lstStyle/>
          <a:p>
            <a:pPr marL="90488" indent="28575" algn="l" rtl="0">
              <a:buNone/>
            </a:pPr>
            <a:r>
              <a:rPr lang="en-US" dirty="0" smtClean="0"/>
              <a:t>The </a:t>
            </a:r>
            <a:r>
              <a:rPr lang="en-US" dirty="0" smtClean="0"/>
              <a:t>mission of the School is to contribute to the improvement of health worldwide through the pursuit of excellence in research, postgraduate teaching and advanced training in national and international public health and tropical medicine, and through informing policy and practice in these areas.</a:t>
            </a:r>
            <a:endParaRPr lang="en-US"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rtl="0"/>
            <a:r>
              <a:rPr lang="en-US" dirty="0" smtClean="0"/>
              <a:t>Presentation of the </a:t>
            </a:r>
            <a:r>
              <a:rPr lang="en-US" dirty="0" smtClean="0"/>
              <a:t>Vision</a:t>
            </a:r>
            <a:endParaRPr lang="en-US" dirty="0"/>
          </a:p>
        </p:txBody>
      </p:sp>
      <p:sp>
        <p:nvSpPr>
          <p:cNvPr id="3" name="Content Placeholder 2"/>
          <p:cNvSpPr>
            <a:spLocks noGrp="1"/>
          </p:cNvSpPr>
          <p:nvPr>
            <p:ph idx="1"/>
          </p:nvPr>
        </p:nvSpPr>
        <p:spPr>
          <a:xfrm>
            <a:off x="214282" y="1571612"/>
            <a:ext cx="8643998" cy="4625975"/>
          </a:xfrm>
        </p:spPr>
        <p:txBody>
          <a:bodyPr/>
          <a:lstStyle/>
          <a:p>
            <a:pPr algn="l" rtl="0">
              <a:buNone/>
            </a:pPr>
            <a:r>
              <a:rPr lang="en-US" dirty="0" smtClean="0"/>
              <a:t>The </a:t>
            </a:r>
            <a:r>
              <a:rPr lang="en-US" dirty="0" smtClean="0"/>
              <a:t>Vision for the next 10 years focuses on three areas: </a:t>
            </a:r>
            <a:r>
              <a:rPr lang="en-US" dirty="0" smtClean="0">
                <a:solidFill>
                  <a:srgbClr val="FF0000"/>
                </a:solidFill>
                <a:effectLst>
                  <a:outerShdw blurRad="38100" dist="38100" dir="2700000" algn="tl">
                    <a:srgbClr val="000000">
                      <a:alpha val="43137"/>
                    </a:srgbClr>
                  </a:outerShdw>
                </a:effectLst>
              </a:rPr>
              <a:t>research</a:t>
            </a:r>
            <a:r>
              <a:rPr lang="en-US" dirty="0" smtClean="0"/>
              <a:t>, </a:t>
            </a:r>
            <a:r>
              <a:rPr lang="en-US" dirty="0" smtClean="0">
                <a:solidFill>
                  <a:srgbClr val="FF0000"/>
                </a:solidFill>
                <a:effectLst>
                  <a:outerShdw blurRad="38100" dist="38100" dir="2700000" algn="tl">
                    <a:srgbClr val="000000">
                      <a:alpha val="43137"/>
                    </a:srgbClr>
                  </a:outerShdw>
                </a:effectLst>
              </a:rPr>
              <a:t>learning and teaching</a:t>
            </a:r>
            <a:r>
              <a:rPr lang="en-US" dirty="0" smtClean="0"/>
              <a:t>, and </a:t>
            </a:r>
            <a:r>
              <a:rPr lang="en-US" dirty="0" smtClean="0">
                <a:solidFill>
                  <a:srgbClr val="FF0000"/>
                </a:solidFill>
                <a:effectLst>
                  <a:outerShdw blurRad="38100" dist="38100" dir="2700000" algn="tl">
                    <a:srgbClr val="000000">
                      <a:alpha val="43137"/>
                    </a:srgbClr>
                  </a:outerShdw>
                </a:effectLst>
              </a:rPr>
              <a:t>engagement</a:t>
            </a:r>
            <a:r>
              <a:rPr lang="en-US" dirty="0" smtClean="0"/>
              <a:t>. </a:t>
            </a:r>
            <a:r>
              <a:rPr lang="en-US" dirty="0" smtClean="0"/>
              <a:t>….</a:t>
            </a:r>
            <a:endParaRPr lang="en-US" dirty="0"/>
          </a:p>
        </p:txBody>
      </p:sp>
      <p:sp>
        <p:nvSpPr>
          <p:cNvPr id="4" name="Footer Placeholder 3"/>
          <p:cNvSpPr>
            <a:spLocks noGrp="1"/>
          </p:cNvSpPr>
          <p:nvPr>
            <p:ph type="ftr" sz="quarter" idx="11"/>
          </p:nvPr>
        </p:nvSpPr>
        <p:spPr/>
        <p:txBody>
          <a:bodyPr/>
          <a:lstStyle/>
          <a:p>
            <a:pPr>
              <a:defRPr/>
            </a:pPr>
            <a:r>
              <a:rPr lang="fa-IR" dirty="0"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rtl="0"/>
            <a:r>
              <a:rPr lang="en-US" sz="4800" dirty="0" smtClean="0"/>
              <a:t>The Vision is underpinned by the School’s key values</a:t>
            </a:r>
            <a:endParaRPr lang="en-US" dirty="0"/>
          </a:p>
        </p:txBody>
      </p:sp>
      <p:sp>
        <p:nvSpPr>
          <p:cNvPr id="3" name="Content Placeholder 2"/>
          <p:cNvSpPr>
            <a:spLocks noGrp="1"/>
          </p:cNvSpPr>
          <p:nvPr>
            <p:ph idx="1"/>
          </p:nvPr>
        </p:nvSpPr>
        <p:spPr>
          <a:xfrm>
            <a:off x="0" y="1571612"/>
            <a:ext cx="9144000" cy="4625975"/>
          </a:xfrm>
        </p:spPr>
        <p:txBody>
          <a:bodyPr/>
          <a:lstStyle/>
          <a:p>
            <a:pPr algn="l" rtl="0">
              <a:spcBef>
                <a:spcPts val="600"/>
              </a:spcBef>
            </a:pPr>
            <a:r>
              <a:rPr lang="en-US" sz="1700" dirty="0" err="1" smtClean="0"/>
              <a:t>i</a:t>
            </a:r>
            <a:r>
              <a:rPr lang="en-US" sz="1700" dirty="0" smtClean="0"/>
              <a:t>. dedication to reducing inequalities in health and global disease burdens </a:t>
            </a:r>
            <a:r>
              <a:rPr lang="en-US" sz="1700" dirty="0" smtClean="0"/>
              <a:t>through research </a:t>
            </a:r>
            <a:r>
              <a:rPr lang="en-US" sz="1700" dirty="0" smtClean="0"/>
              <a:t>and education;</a:t>
            </a:r>
          </a:p>
          <a:p>
            <a:pPr algn="l" rtl="0">
              <a:spcBef>
                <a:spcPts val="600"/>
              </a:spcBef>
            </a:pPr>
            <a:r>
              <a:rPr lang="en-US" sz="1700" dirty="0" smtClean="0"/>
              <a:t>ii. excellence in research, education, and stakeholder engagement, which will be</a:t>
            </a:r>
          </a:p>
          <a:p>
            <a:pPr algn="l" rtl="0">
              <a:spcBef>
                <a:spcPts val="600"/>
              </a:spcBef>
            </a:pPr>
            <a:r>
              <a:rPr lang="en-US" sz="1700" dirty="0" smtClean="0"/>
              <a:t>achieved by attracting and retaining high </a:t>
            </a:r>
            <a:r>
              <a:rPr lang="en-US" sz="1700" dirty="0" err="1" smtClean="0"/>
              <a:t>calibre</a:t>
            </a:r>
            <a:r>
              <a:rPr lang="en-US" sz="1700" dirty="0" smtClean="0"/>
              <a:t>, committed and diverse staff </a:t>
            </a:r>
            <a:r>
              <a:rPr lang="en-US" sz="1700" dirty="0" smtClean="0"/>
              <a:t>and students</a:t>
            </a:r>
            <a:r>
              <a:rPr lang="en-US" sz="1700" dirty="0" smtClean="0"/>
              <a:t>;</a:t>
            </a:r>
          </a:p>
          <a:p>
            <a:pPr algn="l" rtl="0">
              <a:spcBef>
                <a:spcPts val="600"/>
              </a:spcBef>
            </a:pPr>
            <a:r>
              <a:rPr lang="en-US" sz="1700" dirty="0" smtClean="0"/>
              <a:t>iii engagement in the translation of knowledge into health-related policy and practice;</a:t>
            </a:r>
          </a:p>
          <a:p>
            <a:pPr algn="l" rtl="0">
              <a:spcBef>
                <a:spcPts val="600"/>
              </a:spcBef>
            </a:pPr>
            <a:r>
              <a:rPr lang="en-US" sz="1700" dirty="0" smtClean="0"/>
              <a:t>iv strong relationships with partners and other stakeholders, which are based on </a:t>
            </a:r>
            <a:r>
              <a:rPr lang="en-US" sz="1700" dirty="0" smtClean="0"/>
              <a:t>mutual respect</a:t>
            </a:r>
            <a:r>
              <a:rPr lang="en-US" sz="1700" dirty="0" smtClean="0"/>
              <a:t>, honesty and openness;</a:t>
            </a:r>
          </a:p>
          <a:p>
            <a:pPr algn="l" rtl="0">
              <a:spcBef>
                <a:spcPts val="600"/>
              </a:spcBef>
            </a:pPr>
            <a:r>
              <a:rPr lang="en-US" sz="1700" dirty="0" smtClean="0"/>
              <a:t>v sharing expertise to support the development of capacity in other research and </a:t>
            </a:r>
            <a:r>
              <a:rPr lang="en-US" sz="1700" dirty="0" smtClean="0"/>
              <a:t>public health </a:t>
            </a:r>
            <a:r>
              <a:rPr lang="en-US" sz="1700" dirty="0" smtClean="0"/>
              <a:t>institutions, particularly those in lower income countries;</a:t>
            </a:r>
          </a:p>
          <a:p>
            <a:pPr algn="l" rtl="0">
              <a:spcBef>
                <a:spcPts val="600"/>
              </a:spcBef>
            </a:pPr>
            <a:r>
              <a:rPr lang="en-US" sz="1700" dirty="0" smtClean="0"/>
              <a:t>vi equal opportunities with respect to gender, race, sexuality, age, disability, </a:t>
            </a:r>
            <a:r>
              <a:rPr lang="en-US" sz="1700" dirty="0" smtClean="0"/>
              <a:t>religion, political </a:t>
            </a:r>
            <a:r>
              <a:rPr lang="en-US" sz="1700" dirty="0" smtClean="0"/>
              <a:t>affiliation, marital or parental status, and socio-economic background </a:t>
            </a:r>
            <a:r>
              <a:rPr lang="en-US" sz="1700" dirty="0" smtClean="0"/>
              <a:t>within and </a:t>
            </a:r>
            <a:r>
              <a:rPr lang="en-US" sz="1700" dirty="0" smtClean="0"/>
              <a:t>through all activities; and</a:t>
            </a:r>
          </a:p>
          <a:p>
            <a:pPr algn="l" rtl="0">
              <a:spcBef>
                <a:spcPts val="600"/>
              </a:spcBef>
            </a:pPr>
            <a:r>
              <a:rPr lang="en-US" sz="1700" dirty="0" smtClean="0"/>
              <a:t>vii commitment to environmental sustainability.</a:t>
            </a:r>
            <a:endParaRPr lang="en-US" sz="17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Research vision</a:t>
            </a:r>
            <a:endParaRPr lang="en-US" dirty="0"/>
          </a:p>
        </p:txBody>
      </p:sp>
      <p:sp>
        <p:nvSpPr>
          <p:cNvPr id="3" name="Content Placeholder 2"/>
          <p:cNvSpPr>
            <a:spLocks noGrp="1"/>
          </p:cNvSpPr>
          <p:nvPr>
            <p:ph idx="1"/>
          </p:nvPr>
        </p:nvSpPr>
        <p:spPr>
          <a:xfrm>
            <a:off x="0" y="1774825"/>
            <a:ext cx="9144000" cy="4625975"/>
          </a:xfrm>
        </p:spPr>
        <p:txBody>
          <a:bodyPr/>
          <a:lstStyle/>
          <a:p>
            <a:pPr algn="l" rtl="0"/>
            <a:r>
              <a:rPr lang="en-US" sz="2800" dirty="0" smtClean="0"/>
              <a:t>The School will continue to enhance its position as a global leader in research, </a:t>
            </a:r>
            <a:r>
              <a:rPr lang="en-US" sz="2800" dirty="0" err="1" smtClean="0"/>
              <a:t>focussing</a:t>
            </a:r>
            <a:r>
              <a:rPr lang="en-US" sz="2800" dirty="0" smtClean="0"/>
              <a:t> on work of the highest, internationally-competitive standard. Our research will be methodologically rigorous, conceptually innovative, </a:t>
            </a:r>
            <a:r>
              <a:rPr lang="en-US" sz="2800" dirty="0" err="1" smtClean="0"/>
              <a:t>focussed</a:t>
            </a:r>
            <a:r>
              <a:rPr lang="en-US" sz="2800" dirty="0" smtClean="0"/>
              <a:t> on </a:t>
            </a:r>
            <a:r>
              <a:rPr lang="en-US" sz="2800" dirty="0" smtClean="0">
                <a:solidFill>
                  <a:srgbClr val="FF0000"/>
                </a:solidFill>
                <a:effectLst>
                  <a:outerShdw blurRad="38100" dist="38100" dir="2700000" algn="tl">
                    <a:srgbClr val="000000">
                      <a:alpha val="43137"/>
                    </a:srgbClr>
                  </a:outerShdw>
                </a:effectLst>
              </a:rPr>
              <a:t>important scientific questions, responsive to existing and emerging health priorities, influential in the development and implementation of policy and practice, and financially sustainable.</a:t>
            </a:r>
            <a:endParaRPr lang="en-US" sz="2800" dirty="0">
              <a:solidFill>
                <a:srgbClr val="FF0000"/>
              </a:solidFill>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252728"/>
          </a:xfrm>
        </p:spPr>
        <p:txBody>
          <a:bodyPr>
            <a:normAutofit/>
          </a:bodyPr>
          <a:lstStyle/>
          <a:p>
            <a:r>
              <a:rPr lang="fa-IR" sz="4000" dirty="0" smtClean="0"/>
              <a:t>در این اسلایدها شما با موارد زیر آشنا خواهید شد</a:t>
            </a:r>
            <a:endParaRPr lang="en-US" sz="4000" dirty="0"/>
          </a:p>
        </p:txBody>
      </p:sp>
      <p:sp>
        <p:nvSpPr>
          <p:cNvPr id="3" name="Content Placeholder 2"/>
          <p:cNvSpPr>
            <a:spLocks noGrp="1"/>
          </p:cNvSpPr>
          <p:nvPr>
            <p:ph idx="1"/>
          </p:nvPr>
        </p:nvSpPr>
        <p:spPr>
          <a:xfrm>
            <a:off x="500034" y="1428736"/>
            <a:ext cx="8229600" cy="4625975"/>
          </a:xfrm>
        </p:spPr>
        <p:txBody>
          <a:bodyPr/>
          <a:lstStyle/>
          <a:p>
            <a:pPr marL="633412" indent="-514350">
              <a:lnSpc>
                <a:spcPct val="200000"/>
              </a:lnSpc>
              <a:buFont typeface="+mj-lt"/>
              <a:buAutoNum type="arabicPeriod"/>
            </a:pPr>
            <a:r>
              <a:rPr lang="fa-IR" dirty="0" smtClean="0"/>
              <a:t>ساختارمدیریت کلان سلامت در انگلستان</a:t>
            </a:r>
          </a:p>
          <a:p>
            <a:pPr marL="633412" indent="-514350">
              <a:lnSpc>
                <a:spcPct val="200000"/>
              </a:lnSpc>
              <a:buFont typeface="+mj-lt"/>
              <a:buAutoNum type="arabicPeriod"/>
            </a:pPr>
            <a:r>
              <a:rPr lang="fa-IR" dirty="0" smtClean="0"/>
              <a:t>شیوه ارتباط ساختار کلان سلامت انگلستان با دانشگاهها</a:t>
            </a:r>
          </a:p>
          <a:p>
            <a:pPr marL="633412" indent="-514350">
              <a:lnSpc>
                <a:spcPct val="200000"/>
              </a:lnSpc>
              <a:buFont typeface="+mj-lt"/>
              <a:buAutoNum type="arabicPeriod"/>
            </a:pPr>
            <a:r>
              <a:rPr lang="fa-IR" dirty="0" smtClean="0"/>
              <a:t>ساختار مدیریت دانشکده بهداشت لندن</a:t>
            </a:r>
          </a:p>
          <a:p>
            <a:pPr marL="633412" indent="-514350">
              <a:lnSpc>
                <a:spcPct val="200000"/>
              </a:lnSpc>
              <a:buFont typeface="+mj-lt"/>
              <a:buAutoNum type="arabicPeriod"/>
            </a:pPr>
            <a:r>
              <a:rPr lang="fa-IR" dirty="0" smtClean="0"/>
              <a:t>شیوه ارتباط دانشکده بهداشت لندن با مدیریت سلامت کشور</a:t>
            </a:r>
          </a:p>
          <a:p>
            <a:pPr marL="633412" indent="-514350">
              <a:lnSpc>
                <a:spcPct val="200000"/>
              </a:lnSpc>
              <a:buFont typeface="+mj-lt"/>
              <a:buAutoNum type="arabicPeriod"/>
            </a:pPr>
            <a:r>
              <a:rPr lang="fa-IR" dirty="0" smtClean="0"/>
              <a:t>نقش ساختارهای علمی غیر دانشگاهی در پر نمودن خلاها</a:t>
            </a:r>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Learning and teaching</a:t>
            </a:r>
            <a:endParaRPr lang="en-US" dirty="0"/>
          </a:p>
        </p:txBody>
      </p:sp>
      <p:sp>
        <p:nvSpPr>
          <p:cNvPr id="3" name="Content Placeholder 2"/>
          <p:cNvSpPr>
            <a:spLocks noGrp="1"/>
          </p:cNvSpPr>
          <p:nvPr>
            <p:ph idx="1"/>
          </p:nvPr>
        </p:nvSpPr>
        <p:spPr>
          <a:xfrm>
            <a:off x="142844" y="1571612"/>
            <a:ext cx="8229600" cy="4625975"/>
          </a:xfrm>
        </p:spPr>
        <p:txBody>
          <a:bodyPr/>
          <a:lstStyle/>
          <a:p>
            <a:pPr algn="l" rtl="0"/>
            <a:r>
              <a:rPr lang="en-US" sz="2400" dirty="0" smtClean="0"/>
              <a:t>The School’s teaching programme of postgraduate taught courses and research degrees </a:t>
            </a:r>
            <a:r>
              <a:rPr lang="en-US" sz="2400" dirty="0" smtClean="0"/>
              <a:t>will provide </a:t>
            </a:r>
            <a:r>
              <a:rPr lang="en-US" sz="2400" dirty="0" smtClean="0"/>
              <a:t>education and training of the </a:t>
            </a:r>
            <a:r>
              <a:rPr lang="en-US" sz="2400" dirty="0" smtClean="0">
                <a:solidFill>
                  <a:srgbClr val="FF0000"/>
                </a:solidFill>
                <a:effectLst>
                  <a:outerShdw blurRad="38100" dist="38100" dir="2700000" algn="tl">
                    <a:srgbClr val="000000">
                      <a:alpha val="43137"/>
                    </a:srgbClr>
                  </a:outerShdw>
                </a:effectLst>
              </a:rPr>
              <a:t>highest quality for future leaders, practitioners, </a:t>
            </a:r>
            <a:r>
              <a:rPr lang="en-US" sz="2400" dirty="0" smtClean="0">
                <a:solidFill>
                  <a:srgbClr val="FF0000"/>
                </a:solidFill>
                <a:effectLst>
                  <a:outerShdw blurRad="38100" dist="38100" dir="2700000" algn="tl">
                    <a:srgbClr val="000000">
                      <a:alpha val="43137"/>
                    </a:srgbClr>
                  </a:outerShdw>
                </a:effectLst>
              </a:rPr>
              <a:t>and researchers </a:t>
            </a:r>
            <a:r>
              <a:rPr lang="en-US" sz="2400" dirty="0" smtClean="0">
                <a:solidFill>
                  <a:srgbClr val="FF0000"/>
                </a:solidFill>
                <a:effectLst>
                  <a:outerShdw blurRad="38100" dist="38100" dir="2700000" algn="tl">
                    <a:srgbClr val="000000">
                      <a:alpha val="43137"/>
                    </a:srgbClr>
                  </a:outerShdw>
                </a:effectLst>
              </a:rPr>
              <a:t>in public health and tropical medicine within London, the UK and </a:t>
            </a:r>
            <a:r>
              <a:rPr lang="en-US" sz="2400" dirty="0" smtClean="0">
                <a:solidFill>
                  <a:srgbClr val="FF0000"/>
                </a:solidFill>
                <a:effectLst>
                  <a:outerShdw blurRad="38100" dist="38100" dir="2700000" algn="tl">
                    <a:srgbClr val="000000">
                      <a:alpha val="43137"/>
                    </a:srgbClr>
                  </a:outerShdw>
                </a:effectLst>
              </a:rPr>
              <a:t>internationally.</a:t>
            </a:r>
            <a:r>
              <a:rPr lang="en-US" sz="2400" dirty="0" smtClean="0"/>
              <a:t> </a:t>
            </a:r>
            <a:r>
              <a:rPr lang="en-US" sz="2400" dirty="0" err="1" smtClean="0"/>
              <a:t>Recognising</a:t>
            </a:r>
            <a:r>
              <a:rPr lang="en-US" sz="2400" dirty="0" smtClean="0"/>
              <a:t> </a:t>
            </a:r>
            <a:r>
              <a:rPr lang="en-US" sz="2400" dirty="0" smtClean="0"/>
              <a:t>the changing needs of learners, the programme will offer considerable </a:t>
            </a:r>
            <a:r>
              <a:rPr lang="en-US" sz="2400" dirty="0" smtClean="0"/>
              <a:t>flexibility in </a:t>
            </a:r>
            <a:r>
              <a:rPr lang="en-US" sz="2400" dirty="0" smtClean="0"/>
              <a:t>study opportunities facilitated by strategic partnerships and the use of </a:t>
            </a:r>
            <a:r>
              <a:rPr lang="en-US" sz="2400" dirty="0" smtClean="0"/>
              <a:t>appropriate technology</a:t>
            </a:r>
            <a:r>
              <a:rPr lang="en-US" sz="2400" dirty="0" smtClean="0"/>
              <a:t>.</a:t>
            </a:r>
            <a:endParaRPr lang="en-US" sz="2400" dirty="0"/>
          </a:p>
        </p:txBody>
      </p:sp>
      <p:sp>
        <p:nvSpPr>
          <p:cNvPr id="4" name="Footer Placeholder 3"/>
          <p:cNvSpPr>
            <a:spLocks noGrp="1"/>
          </p:cNvSpPr>
          <p:nvPr>
            <p:ph type="ftr" sz="quarter" idx="11"/>
          </p:nvPr>
        </p:nvSpPr>
        <p:spPr/>
        <p:txBody>
          <a:bodyPr/>
          <a:lstStyle/>
          <a:p>
            <a:pPr>
              <a:defRPr/>
            </a:pPr>
            <a:r>
              <a:rPr lang="fa-IR" dirty="0"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Engagement</a:t>
            </a:r>
            <a:endParaRPr lang="en-US" dirty="0"/>
          </a:p>
        </p:txBody>
      </p:sp>
      <p:sp>
        <p:nvSpPr>
          <p:cNvPr id="3" name="Content Placeholder 2"/>
          <p:cNvSpPr>
            <a:spLocks noGrp="1"/>
          </p:cNvSpPr>
          <p:nvPr>
            <p:ph idx="1"/>
          </p:nvPr>
        </p:nvSpPr>
        <p:spPr/>
        <p:txBody>
          <a:bodyPr/>
          <a:lstStyle/>
          <a:p>
            <a:pPr algn="l" rtl="0"/>
            <a:r>
              <a:rPr lang="en-US" sz="2400" dirty="0" smtClean="0"/>
              <a:t>The School will seek to </a:t>
            </a:r>
            <a:r>
              <a:rPr lang="en-US" sz="2400" dirty="0" err="1" smtClean="0"/>
              <a:t>maximise</a:t>
            </a:r>
            <a:r>
              <a:rPr lang="en-US" sz="2400" dirty="0" smtClean="0"/>
              <a:t> its impact on scientific knowledge and to </a:t>
            </a:r>
            <a:r>
              <a:rPr lang="en-US" sz="2400" dirty="0" smtClean="0">
                <a:solidFill>
                  <a:srgbClr val="FF0000"/>
                </a:solidFill>
                <a:effectLst>
                  <a:outerShdw blurRad="38100" dist="38100" dir="2700000" algn="tl">
                    <a:srgbClr val="000000">
                      <a:alpha val="43137"/>
                    </a:srgbClr>
                  </a:outerShdw>
                </a:effectLst>
              </a:rPr>
              <a:t>inform policy </a:t>
            </a:r>
            <a:r>
              <a:rPr lang="en-US" sz="2400" dirty="0" smtClean="0">
                <a:solidFill>
                  <a:srgbClr val="FF0000"/>
                </a:solidFill>
                <a:effectLst>
                  <a:outerShdw blurRad="38100" dist="38100" dir="2700000" algn="tl">
                    <a:srgbClr val="000000">
                      <a:alpha val="43137"/>
                    </a:srgbClr>
                  </a:outerShdw>
                </a:effectLst>
              </a:rPr>
              <a:t>and practice </a:t>
            </a:r>
            <a:r>
              <a:rPr lang="en-US" sz="2400" dirty="0" smtClean="0">
                <a:solidFill>
                  <a:srgbClr val="FF0000"/>
                </a:solidFill>
                <a:effectLst>
                  <a:outerShdw blurRad="38100" dist="38100" dir="2700000" algn="tl">
                    <a:srgbClr val="000000">
                      <a:alpha val="43137"/>
                    </a:srgbClr>
                  </a:outerShdw>
                </a:effectLst>
              </a:rPr>
              <a:t>in countries at all levels of development</a:t>
            </a:r>
            <a:r>
              <a:rPr lang="en-US" sz="2400" dirty="0" smtClean="0"/>
              <a:t>. This will be achieved through </a:t>
            </a:r>
            <a:r>
              <a:rPr lang="en-US" sz="2400" dirty="0" smtClean="0"/>
              <a:t>engagement with </a:t>
            </a:r>
            <a:r>
              <a:rPr lang="en-US" sz="2400" dirty="0" smtClean="0"/>
              <a:t>research users throughout the research process, </a:t>
            </a:r>
            <a:r>
              <a:rPr lang="en-US" sz="2400" dirty="0" smtClean="0">
                <a:solidFill>
                  <a:srgbClr val="FF0000"/>
                </a:solidFill>
                <a:effectLst>
                  <a:outerShdw blurRad="38100" dist="38100" dir="2700000" algn="tl">
                    <a:srgbClr val="000000">
                      <a:alpha val="43137"/>
                    </a:srgbClr>
                  </a:outerShdw>
                </a:effectLst>
              </a:rPr>
              <a:t>maintaining strategic relationships </a:t>
            </a:r>
            <a:r>
              <a:rPr lang="en-US" sz="2400" dirty="0" smtClean="0">
                <a:solidFill>
                  <a:srgbClr val="FF0000"/>
                </a:solidFill>
                <a:effectLst>
                  <a:outerShdw blurRad="38100" dist="38100" dir="2700000" algn="tl">
                    <a:srgbClr val="000000">
                      <a:alpha val="43137"/>
                    </a:srgbClr>
                  </a:outerShdw>
                </a:effectLst>
              </a:rPr>
              <a:t>with key </a:t>
            </a:r>
            <a:r>
              <a:rPr lang="en-US" sz="2400" dirty="0" smtClean="0">
                <a:solidFill>
                  <a:srgbClr val="FF0000"/>
                </a:solidFill>
                <a:effectLst>
                  <a:outerShdw blurRad="38100" dist="38100" dir="2700000" algn="tl">
                    <a:srgbClr val="000000">
                      <a:alpha val="43137"/>
                    </a:srgbClr>
                  </a:outerShdw>
                </a:effectLst>
              </a:rPr>
              <a:t>stakeholders, and enhancing the School’s communications capacity</a:t>
            </a:r>
            <a:r>
              <a:rPr lang="en-US" sz="2400" dirty="0" smtClean="0"/>
              <a:t>.</a:t>
            </a:r>
            <a:endParaRPr lang="en-US" sz="24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1400" b="1" i="1" dirty="0" smtClean="0"/>
              <a:t>Objectives</a:t>
            </a:r>
          </a:p>
          <a:p>
            <a:r>
              <a:rPr lang="en-US" sz="1400" dirty="0" smtClean="0"/>
              <a:t>E1 To raise awareness of significant public health issues and promote the wider</a:t>
            </a:r>
          </a:p>
          <a:p>
            <a:r>
              <a:rPr lang="en-US" sz="1400" dirty="0" smtClean="0"/>
              <a:t>understanding of, and engagement with, science;</a:t>
            </a:r>
          </a:p>
          <a:p>
            <a:r>
              <a:rPr lang="en-US" sz="1400" dirty="0" smtClean="0"/>
              <a:t>E2 To raise the national and international profile of the School, and our contribution to</a:t>
            </a:r>
          </a:p>
          <a:p>
            <a:r>
              <a:rPr lang="en-US" sz="1400" dirty="0" smtClean="0"/>
              <a:t>public health and the advancement of science</a:t>
            </a:r>
          </a:p>
          <a:p>
            <a:r>
              <a:rPr lang="en-US" sz="1400" dirty="0" smtClean="0"/>
              <a:t>E3 To continue building effective relationships with governments, funders,</a:t>
            </a:r>
          </a:p>
          <a:p>
            <a:r>
              <a:rPr lang="en-US" sz="1400" dirty="0" smtClean="0"/>
              <a:t>implementation agencies, public health professionals, the scientific community and</a:t>
            </a:r>
          </a:p>
          <a:p>
            <a:r>
              <a:rPr lang="en-US" sz="1400" dirty="0" smtClean="0"/>
              <a:t>our alumni which enable the school to </a:t>
            </a:r>
            <a:r>
              <a:rPr lang="en-US" sz="1400" dirty="0" err="1" smtClean="0"/>
              <a:t>maximise</a:t>
            </a:r>
            <a:r>
              <a:rPr lang="en-US" sz="1400" dirty="0" smtClean="0"/>
              <a:t> our impact on scientific knowledge</a:t>
            </a:r>
          </a:p>
          <a:p>
            <a:r>
              <a:rPr lang="en-US" sz="1400" dirty="0" smtClean="0"/>
              <a:t>and policy and practice</a:t>
            </a:r>
            <a:r>
              <a:rPr lang="en-US" sz="1400" b="1" dirty="0" smtClean="0"/>
              <a:t>;</a:t>
            </a:r>
          </a:p>
          <a:p>
            <a:r>
              <a:rPr lang="en-US" sz="1400" dirty="0" smtClean="0"/>
              <a:t>E4 To develop strategic relationships with policy and practice-related </a:t>
            </a:r>
            <a:r>
              <a:rPr lang="en-US" sz="1400" dirty="0" err="1" smtClean="0"/>
              <a:t>organisations</a:t>
            </a:r>
            <a:endParaRPr lang="en-US" sz="1400" dirty="0" smtClean="0"/>
          </a:p>
          <a:p>
            <a:r>
              <a:rPr lang="en-US" sz="1400" dirty="0" smtClean="0"/>
              <a:t>(including, for example, the Health Protection Agency, National Institute for Health</a:t>
            </a:r>
          </a:p>
          <a:p>
            <a:r>
              <a:rPr lang="en-US" sz="1400" dirty="0" smtClean="0"/>
              <a:t>and Clinical Excellence, UK Royal Colleges, and the World Health </a:t>
            </a:r>
            <a:r>
              <a:rPr lang="en-US" sz="1400" dirty="0" err="1" smtClean="0"/>
              <a:t>Organisation</a:t>
            </a:r>
            <a:r>
              <a:rPr lang="en-US" sz="1400" dirty="0" smtClean="0"/>
              <a:t>)</a:t>
            </a:r>
          </a:p>
          <a:p>
            <a:r>
              <a:rPr lang="en-US" sz="1400" dirty="0" smtClean="0"/>
              <a:t>which have the potential to increase the impact of the School’s contribution to policy</a:t>
            </a:r>
          </a:p>
          <a:p>
            <a:r>
              <a:rPr lang="en-US" sz="1400" dirty="0" smtClean="0"/>
              <a:t>and practice and to secure the funding to support these;</a:t>
            </a:r>
          </a:p>
          <a:p>
            <a:r>
              <a:rPr lang="en-US" sz="1400" dirty="0" smtClean="0"/>
              <a:t>E5 To encourage and support staff in engaging with research users throughout the</a:t>
            </a:r>
          </a:p>
          <a:p>
            <a:r>
              <a:rPr lang="en-US" sz="1400" dirty="0" smtClean="0"/>
              <a:t>research cycle, so that impact on scientific knowledge and policy and practice is</a:t>
            </a:r>
          </a:p>
          <a:p>
            <a:r>
              <a:rPr lang="en-US" sz="1400" dirty="0" err="1" smtClean="0"/>
              <a:t>maximised</a:t>
            </a:r>
            <a:r>
              <a:rPr lang="en-US" sz="1400" dirty="0" smtClean="0"/>
              <a:t>;</a:t>
            </a:r>
          </a:p>
          <a:p>
            <a:r>
              <a:rPr lang="en-US" sz="1400" dirty="0" smtClean="0"/>
              <a:t>E6 To study the relationship between research, policy, practitioners and the public, and</a:t>
            </a:r>
          </a:p>
          <a:p>
            <a:r>
              <a:rPr lang="en-US" sz="1400" dirty="0" smtClean="0"/>
              <a:t>draw on this knowledge to provide the evidence base for engagement strategies and</a:t>
            </a:r>
          </a:p>
          <a:p>
            <a:r>
              <a:rPr lang="en-US" sz="1400" dirty="0" smtClean="0"/>
              <a:t>to inform the collection of evidence on impact for the REF.</a:t>
            </a:r>
            <a:endParaRPr lang="en-US" sz="14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ارتباط بین سیستم سلامت و دانشکده بهداشت لندن</a:t>
            </a:r>
            <a:endParaRPr lang="en-US" dirty="0"/>
          </a:p>
        </p:txBody>
      </p:sp>
      <p:sp>
        <p:nvSpPr>
          <p:cNvPr id="3" name="Content Placeholder 2"/>
          <p:cNvSpPr>
            <a:spLocks noGrp="1"/>
          </p:cNvSpPr>
          <p:nvPr>
            <p:ph idx="1"/>
          </p:nvPr>
        </p:nvSpPr>
        <p:spPr/>
        <p:txBody>
          <a:bodyPr/>
          <a:lstStyle/>
          <a:p>
            <a:r>
              <a:rPr lang="fa-IR" dirty="0" smtClean="0"/>
              <a:t>شناسایی مشکلات سلامت</a:t>
            </a:r>
          </a:p>
          <a:p>
            <a:r>
              <a:rPr lang="fa-IR" dirty="0" smtClean="0"/>
              <a:t>طراحی و اجرای پروژه های تحقیقاتی مورد نیاز سیستم</a:t>
            </a:r>
          </a:p>
          <a:p>
            <a:r>
              <a:rPr lang="fa-IR" dirty="0" smtClean="0"/>
              <a:t>به روز نمودن مدیریت سیستم سلامت</a:t>
            </a:r>
          </a:p>
          <a:p>
            <a:r>
              <a:rPr lang="fa-IR" dirty="0" smtClean="0"/>
              <a:t>تربیت نیروهای مورد نیاز</a:t>
            </a:r>
          </a:p>
          <a:p>
            <a:r>
              <a:rPr lang="fa-IR" dirty="0" smtClean="0"/>
              <a:t>به چالش کشیدن شیوه مدیریت و شناسایی نقاط ضعف</a:t>
            </a:r>
          </a:p>
          <a:p>
            <a:r>
              <a:rPr lang="fa-IR" dirty="0" smtClean="0"/>
              <a:t>تقویت سیستم علمی و آموزشی</a:t>
            </a:r>
          </a:p>
          <a:p>
            <a:r>
              <a:rPr lang="fa-IR" dirty="0" smtClean="0"/>
              <a:t>تولید مستندات مناسب آموزشی</a:t>
            </a:r>
          </a:p>
          <a:p>
            <a:endParaRPr lang="en-US"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0562" y="155448"/>
            <a:ext cx="4186238" cy="1252728"/>
          </a:xfrm>
        </p:spPr>
        <p:txBody>
          <a:bodyPr>
            <a:normAutofit/>
          </a:bodyPr>
          <a:lstStyle/>
          <a:p>
            <a:r>
              <a:rPr lang="fa-IR" sz="3600" dirty="0" smtClean="0"/>
              <a:t>معرفی یک موسسه علمی وابسته به </a:t>
            </a:r>
            <a:r>
              <a:rPr lang="en-US" sz="3600" dirty="0" smtClean="0"/>
              <a:t>NHS</a:t>
            </a:r>
            <a:endParaRPr lang="en-US" sz="3600" dirty="0"/>
          </a:p>
        </p:txBody>
      </p:sp>
      <p:sp>
        <p:nvSpPr>
          <p:cNvPr id="3" name="Content Placeholder 2"/>
          <p:cNvSpPr>
            <a:spLocks noGrp="1"/>
          </p:cNvSpPr>
          <p:nvPr>
            <p:ph idx="1"/>
          </p:nvPr>
        </p:nvSpPr>
        <p:spPr>
          <a:xfrm>
            <a:off x="0" y="1774825"/>
            <a:ext cx="9144000" cy="4625975"/>
          </a:xfrm>
        </p:spPr>
        <p:txBody>
          <a:bodyPr/>
          <a:lstStyle/>
          <a:p>
            <a:pPr algn="l" rtl="0"/>
            <a:r>
              <a:rPr lang="en-US" sz="2400" dirty="0" smtClean="0"/>
              <a:t>The National Institute for Health and Clinical Excellence (NICE) provides guidance, sets quality standards and manages a national database to improve people's health and prevent and treat ill health</a:t>
            </a:r>
            <a:r>
              <a:rPr lang="en-US" sz="2400" dirty="0" smtClean="0"/>
              <a:t>.</a:t>
            </a:r>
          </a:p>
          <a:p>
            <a:pPr algn="l" rtl="0"/>
            <a:endParaRPr lang="en-US" sz="2400" dirty="0" smtClean="0"/>
          </a:p>
          <a:p>
            <a:pPr algn="l" rtl="0"/>
            <a:r>
              <a:rPr lang="en-US" sz="2400" dirty="0" smtClean="0"/>
              <a:t>NICE works with experts from the NHS, local authorities and others in the public, private, voluntary and community sectors - as well as patients and </a:t>
            </a:r>
            <a:r>
              <a:rPr lang="en-US" sz="2400" dirty="0" err="1" smtClean="0"/>
              <a:t>carers</a:t>
            </a:r>
            <a:r>
              <a:rPr lang="en-US" sz="2400" dirty="0" smtClean="0"/>
              <a:t>. We make independent decisions in an open, transparent way, based on the best available evidence and including input from experts and interested parties.</a:t>
            </a:r>
            <a:endParaRPr lang="en-US" sz="24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24</a:t>
            </a:fld>
            <a:endParaRPr lang="en-US"/>
          </a:p>
        </p:txBody>
      </p:sp>
      <p:pic>
        <p:nvPicPr>
          <p:cNvPr id="64514" name="Picture 2"/>
          <p:cNvPicPr>
            <a:picLocks noChangeAspect="1" noChangeArrowheads="1"/>
          </p:cNvPicPr>
          <p:nvPr/>
        </p:nvPicPr>
        <p:blipFill>
          <a:blip r:embed="rId3"/>
          <a:srcRect/>
          <a:stretch>
            <a:fillRect/>
          </a:stretch>
        </p:blipFill>
        <p:spPr bwMode="auto">
          <a:xfrm>
            <a:off x="45156" y="75118"/>
            <a:ext cx="3924451" cy="128588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نظام مدیریت سلامت انگلستان</a:t>
            </a:r>
            <a:endParaRPr lang="en-US" dirty="0"/>
          </a:p>
        </p:txBody>
      </p:sp>
      <p:graphicFrame>
        <p:nvGraphicFramePr>
          <p:cNvPr id="6" name="Content Placeholder 5"/>
          <p:cNvGraphicFramePr>
            <a:graphicFrameLocks noGrp="1"/>
          </p:cNvGraphicFramePr>
          <p:nvPr>
            <p:ph idx="1"/>
          </p:nvPr>
        </p:nvGraphicFramePr>
        <p:xfrm>
          <a:off x="457200" y="1774825"/>
          <a:ext cx="8229600" cy="4625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وضعیت سلامت در انگلستان</a:t>
            </a:r>
            <a:endParaRPr lang="en-US" dirty="0"/>
          </a:p>
        </p:txBody>
      </p:sp>
      <p:sp>
        <p:nvSpPr>
          <p:cNvPr id="3" name="Content Placeholder 2"/>
          <p:cNvSpPr>
            <a:spLocks noGrp="1"/>
          </p:cNvSpPr>
          <p:nvPr>
            <p:ph idx="1"/>
          </p:nvPr>
        </p:nvSpPr>
        <p:spPr>
          <a:xfrm>
            <a:off x="0" y="1500174"/>
            <a:ext cx="9144000" cy="4625975"/>
          </a:xfrm>
        </p:spPr>
        <p:txBody>
          <a:bodyPr/>
          <a:lstStyle/>
          <a:p>
            <a:pPr algn="l" rtl="0">
              <a:lnSpc>
                <a:spcPct val="130000"/>
              </a:lnSpc>
            </a:pPr>
            <a:r>
              <a:rPr lang="en-US" sz="2400" dirty="0" smtClean="0"/>
              <a:t>Population (2009): 61,113,205</a:t>
            </a:r>
          </a:p>
          <a:p>
            <a:pPr algn="l" rtl="0">
              <a:lnSpc>
                <a:spcPct val="130000"/>
              </a:lnSpc>
            </a:pPr>
            <a:r>
              <a:rPr lang="en-US" sz="2400" dirty="0" smtClean="0"/>
              <a:t>GDP per capita (2008): $36,600</a:t>
            </a:r>
          </a:p>
          <a:p>
            <a:pPr algn="l" rtl="0">
              <a:lnSpc>
                <a:spcPct val="130000"/>
              </a:lnSpc>
            </a:pPr>
            <a:r>
              <a:rPr lang="en-US" sz="2400" dirty="0" smtClean="0"/>
              <a:t>Life Expectancy (years): M 78, F 82</a:t>
            </a:r>
          </a:p>
          <a:p>
            <a:pPr algn="l" rtl="0">
              <a:lnSpc>
                <a:spcPct val="130000"/>
              </a:lnSpc>
            </a:pPr>
            <a:r>
              <a:rPr lang="en-US" sz="2400" dirty="0" smtClean="0"/>
              <a:t>Physicians per 10,000 people (2000-2009): 21</a:t>
            </a:r>
          </a:p>
          <a:p>
            <a:pPr algn="l" rtl="0">
              <a:lnSpc>
                <a:spcPct val="130000"/>
              </a:lnSpc>
            </a:pPr>
            <a:r>
              <a:rPr lang="en-US" sz="2400" dirty="0" smtClean="0"/>
              <a:t>Government health expenditures as percent of total government expenditures (2007): 15.6% (8.4% GDP)</a:t>
            </a:r>
          </a:p>
          <a:p>
            <a:pPr algn="l" rtl="0">
              <a:lnSpc>
                <a:spcPct val="130000"/>
              </a:lnSpc>
            </a:pPr>
            <a:r>
              <a:rPr lang="en-US" sz="2400" dirty="0" smtClean="0"/>
              <a:t>Single health care system: National Health Service (NHS) provides universal care to residents.</a:t>
            </a:r>
          </a:p>
          <a:p>
            <a:pPr algn="l" rtl="0">
              <a:lnSpc>
                <a:spcPct val="130000"/>
              </a:lnSpc>
            </a:pPr>
            <a:r>
              <a:rPr lang="en-US" sz="2400" dirty="0" smtClean="0"/>
              <a:t>National Health Departments determine policy and budget for each country</a:t>
            </a:r>
          </a:p>
          <a:p>
            <a:pPr algn="l" rtl="0">
              <a:lnSpc>
                <a:spcPct val="130000"/>
              </a:lnSpc>
            </a:pPr>
            <a:endParaRPr lang="en-US" sz="24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وضعیت سلامت در انگلستان</a:t>
            </a:r>
            <a:endParaRPr lang="en-US" dirty="0"/>
          </a:p>
        </p:txBody>
      </p:sp>
      <p:sp>
        <p:nvSpPr>
          <p:cNvPr id="3" name="Content Placeholder 2"/>
          <p:cNvSpPr>
            <a:spLocks noGrp="1"/>
          </p:cNvSpPr>
          <p:nvPr>
            <p:ph idx="1"/>
          </p:nvPr>
        </p:nvSpPr>
        <p:spPr>
          <a:xfrm>
            <a:off x="0" y="1428736"/>
            <a:ext cx="9144000" cy="4625975"/>
          </a:xfrm>
        </p:spPr>
        <p:txBody>
          <a:bodyPr/>
          <a:lstStyle/>
          <a:p>
            <a:pPr algn="l" rtl="0">
              <a:lnSpc>
                <a:spcPct val="120000"/>
              </a:lnSpc>
            </a:pPr>
            <a:r>
              <a:rPr lang="en-US" sz="2200" dirty="0" smtClean="0"/>
              <a:t>Primary care free at point of use, including preventive care, mental health, and hospitals</a:t>
            </a:r>
          </a:p>
          <a:p>
            <a:pPr algn="l" rtl="0">
              <a:lnSpc>
                <a:spcPct val="120000"/>
              </a:lnSpc>
            </a:pPr>
            <a:r>
              <a:rPr lang="en-US" sz="2200" dirty="0" smtClean="0"/>
              <a:t>Cost-sharing for few services (dental and prescription drugs); children, elderly, pregnant, people with disability or certain medical conditions, and low-income are exempt from any co-payments</a:t>
            </a:r>
          </a:p>
          <a:p>
            <a:pPr algn="l" rtl="0">
              <a:lnSpc>
                <a:spcPct val="120000"/>
              </a:lnSpc>
            </a:pPr>
            <a:r>
              <a:rPr lang="en-US" sz="2200" dirty="0" smtClean="0"/>
              <a:t>11.5% purchase supplemental private insurance, largely to avoid wait times, have higher standard of comfort, and choose their specialist.</a:t>
            </a:r>
          </a:p>
          <a:p>
            <a:pPr algn="l" rtl="0">
              <a:lnSpc>
                <a:spcPct val="120000"/>
              </a:lnSpc>
            </a:pPr>
            <a:r>
              <a:rPr lang="en-US" sz="2200" dirty="0" smtClean="0"/>
              <a:t>NHS funded largely by general taxation (76%); out of pocket: 12%</a:t>
            </a:r>
          </a:p>
          <a:p>
            <a:pPr algn="l" rtl="0">
              <a:lnSpc>
                <a:spcPct val="120000"/>
              </a:lnSpc>
            </a:pPr>
            <a:r>
              <a:rPr lang="en-US" sz="2200" dirty="0" smtClean="0"/>
              <a:t>Recently new agencies established to improve quality and responsiveness of the NHS</a:t>
            </a:r>
          </a:p>
          <a:p>
            <a:pPr algn="l" rtl="0">
              <a:lnSpc>
                <a:spcPct val="120000"/>
              </a:lnSpc>
            </a:pPr>
            <a:endParaRPr lang="en-US" sz="22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وضعیت مرگ و میر در 100هزار نفر جمعیت در انگلستان</a:t>
            </a:r>
            <a:endParaRPr lang="en-US"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6</a:t>
            </a:fld>
            <a:endParaRPr lang="en-US"/>
          </a:p>
        </p:txBody>
      </p:sp>
      <p:pic>
        <p:nvPicPr>
          <p:cNvPr id="1026" name="Picture 2"/>
          <p:cNvPicPr>
            <a:picLocks noChangeAspect="1" noChangeArrowheads="1"/>
          </p:cNvPicPr>
          <p:nvPr/>
        </p:nvPicPr>
        <p:blipFill>
          <a:blip r:embed="rId3"/>
          <a:srcRect/>
          <a:stretch>
            <a:fillRect/>
          </a:stretch>
        </p:blipFill>
        <p:spPr bwMode="auto">
          <a:xfrm>
            <a:off x="285720" y="1428736"/>
            <a:ext cx="8492627" cy="3643337"/>
          </a:xfrm>
          <a:prstGeom prst="rect">
            <a:avLst/>
          </a:prstGeom>
          <a:noFill/>
          <a:ln w="9525">
            <a:noFill/>
            <a:miter lim="800000"/>
            <a:headEnd/>
            <a:tailEnd/>
          </a:ln>
          <a:effectLst/>
        </p:spPr>
      </p:pic>
      <p:sp>
        <p:nvSpPr>
          <p:cNvPr id="8" name="TextBox 7"/>
          <p:cNvSpPr txBox="1"/>
          <p:nvPr/>
        </p:nvSpPr>
        <p:spPr>
          <a:xfrm>
            <a:off x="500034" y="5286388"/>
            <a:ext cx="7864806" cy="707886"/>
          </a:xfrm>
          <a:prstGeom prst="rect">
            <a:avLst/>
          </a:prstGeom>
          <a:noFill/>
        </p:spPr>
        <p:txBody>
          <a:bodyPr wrap="square" rtlCol="0">
            <a:spAutoFit/>
          </a:bodyPr>
          <a:lstStyle/>
          <a:p>
            <a:pPr algn="l" rtl="0"/>
            <a:r>
              <a:rPr lang="en-US" sz="2000" dirty="0" smtClean="0">
                <a:cs typeface="B Zar" pitchFamily="2" charset="-78"/>
              </a:rPr>
              <a:t>In 2002, the all cause mortality was dropped to 599 per 100,000, and due to Ischemic Hearth Diseases to 120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ساختار مدیریت سلامت در انگلستان</a:t>
            </a:r>
            <a:endParaRPr lang="en-US" dirty="0"/>
          </a:p>
        </p:txBody>
      </p:sp>
      <p:sp>
        <p:nvSpPr>
          <p:cNvPr id="3" name="Content Placeholder 2"/>
          <p:cNvSpPr>
            <a:spLocks noGrp="1"/>
          </p:cNvSpPr>
          <p:nvPr>
            <p:ph idx="1"/>
          </p:nvPr>
        </p:nvSpPr>
        <p:spPr>
          <a:xfrm>
            <a:off x="0" y="1500174"/>
            <a:ext cx="9144000" cy="4625975"/>
          </a:xfrm>
        </p:spPr>
        <p:txBody>
          <a:bodyPr/>
          <a:lstStyle/>
          <a:p>
            <a:pPr algn="l" rtl="0"/>
            <a:r>
              <a:rPr lang="en-US" sz="2400" dirty="0" smtClean="0"/>
              <a:t>Department of health (DH) was established in 1988 (before that it was department of health and social security). It has responsibility for government policy for English </a:t>
            </a:r>
            <a:r>
              <a:rPr lang="en-US" sz="2400" dirty="0" smtClean="0">
                <a:hlinkClick r:id="rId3"/>
              </a:rPr>
              <a:t>health</a:t>
            </a:r>
            <a:r>
              <a:rPr lang="en-US" sz="2400" dirty="0" smtClean="0"/>
              <a:t> and </a:t>
            </a:r>
            <a:r>
              <a:rPr lang="en-US" sz="2400" dirty="0" smtClean="0">
                <a:hlinkClick r:id="rId4" tooltip="Social care"/>
              </a:rPr>
              <a:t>social care</a:t>
            </a:r>
            <a:r>
              <a:rPr lang="en-US" sz="2400" dirty="0" smtClean="0"/>
              <a:t> matters and for the English </a:t>
            </a:r>
            <a:r>
              <a:rPr lang="en-US" sz="2400" dirty="0" smtClean="0">
                <a:hlinkClick r:id="rId5" tooltip="National Health Service (England)"/>
              </a:rPr>
              <a:t>National Health Service</a:t>
            </a:r>
            <a:r>
              <a:rPr lang="en-US" sz="2400" dirty="0" smtClean="0"/>
              <a:t> (NHS).</a:t>
            </a:r>
          </a:p>
          <a:p>
            <a:pPr algn="l" rtl="0"/>
            <a:endParaRPr lang="en-US" sz="2400" dirty="0" smtClean="0"/>
          </a:p>
          <a:p>
            <a:pPr algn="l" rtl="0"/>
            <a:r>
              <a:rPr lang="en-US" sz="2400" dirty="0" smtClean="0"/>
              <a:t>The DH carries out some of its work through arm's length bodies,</a:t>
            </a:r>
            <a:r>
              <a:rPr lang="en-US" sz="2400" baseline="30000" dirty="0" smtClean="0"/>
              <a:t> </a:t>
            </a:r>
            <a:r>
              <a:rPr lang="en-US" sz="2400" dirty="0" smtClean="0"/>
              <a:t>including </a:t>
            </a:r>
            <a:r>
              <a:rPr lang="en-US" sz="2400" dirty="0" smtClean="0">
                <a:hlinkClick r:id="rId6" tooltip="Non-departmental public bodies"/>
              </a:rPr>
              <a:t>non-departmental public bodies</a:t>
            </a:r>
            <a:r>
              <a:rPr lang="en-US" sz="2400" dirty="0" smtClean="0"/>
              <a:t> and </a:t>
            </a:r>
            <a:r>
              <a:rPr lang="en-US" sz="2400" dirty="0" smtClean="0">
                <a:hlinkClick r:id="rId7" tooltip="Executive agency"/>
              </a:rPr>
              <a:t>executive agencies</a:t>
            </a:r>
            <a:r>
              <a:rPr lang="en-US" sz="2400" dirty="0" smtClean="0"/>
              <a:t> such as the Commercial Medicines Unit (CMU) and the </a:t>
            </a:r>
            <a:r>
              <a:rPr lang="en-US" sz="2400" dirty="0" smtClean="0">
                <a:hlinkClick r:id="rId8"/>
              </a:rPr>
              <a:t>Medicines and Healthcare products Regulatory Agency</a:t>
            </a:r>
            <a:r>
              <a:rPr lang="en-US" sz="2400" dirty="0" smtClean="0"/>
              <a:t> (MHRA).</a:t>
            </a:r>
          </a:p>
        </p:txBody>
      </p:sp>
      <p:sp>
        <p:nvSpPr>
          <p:cNvPr id="4" name="Footer Placeholder 3"/>
          <p:cNvSpPr>
            <a:spLocks noGrp="1"/>
          </p:cNvSpPr>
          <p:nvPr>
            <p:ph type="ftr" sz="quarter" idx="11"/>
          </p:nvPr>
        </p:nvSpPr>
        <p:spPr/>
        <p:txBody>
          <a:bodyPr/>
          <a:lstStyle/>
          <a:p>
            <a:pPr>
              <a:defRPr/>
            </a:pPr>
            <a:r>
              <a:rPr lang="fa-IR" dirty="0"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ساختار مدیریت سلامت در انگلستان</a:t>
            </a:r>
            <a:endParaRPr lang="en-US" dirty="0"/>
          </a:p>
        </p:txBody>
      </p:sp>
      <p:sp>
        <p:nvSpPr>
          <p:cNvPr id="3" name="Content Placeholder 2"/>
          <p:cNvSpPr>
            <a:spLocks noGrp="1"/>
          </p:cNvSpPr>
          <p:nvPr>
            <p:ph idx="1"/>
          </p:nvPr>
        </p:nvSpPr>
        <p:spPr>
          <a:xfrm>
            <a:off x="0" y="1500174"/>
            <a:ext cx="9144000" cy="4625975"/>
          </a:xfrm>
        </p:spPr>
        <p:txBody>
          <a:bodyPr/>
          <a:lstStyle/>
          <a:p>
            <a:pPr algn="l" rtl="0"/>
            <a:r>
              <a:rPr lang="en-US" sz="2400" dirty="0" smtClean="0"/>
              <a:t>The United Kingdom has a system of generalist, primary care delivered by General Practitioners (GP) based on the location of their residence. GPs have two key roles:</a:t>
            </a:r>
          </a:p>
          <a:p>
            <a:pPr lvl="1" algn="l" rtl="0"/>
            <a:r>
              <a:rPr lang="en-US" sz="2000" dirty="0" smtClean="0"/>
              <a:t>1) to provide primary care</a:t>
            </a:r>
          </a:p>
          <a:p>
            <a:pPr lvl="1" algn="l" rtl="0"/>
            <a:r>
              <a:rPr lang="en-US" sz="2000" dirty="0" smtClean="0"/>
              <a:t>2) to act as gatekeeper for access to specialty care. An individual cannot seek specialty services without a referral from their GP.</a:t>
            </a:r>
          </a:p>
          <a:p>
            <a:pPr algn="l" rtl="0"/>
            <a:endParaRPr lang="en-US" sz="2400" dirty="0" smtClean="0"/>
          </a:p>
          <a:p>
            <a:pPr algn="l" rtl="0"/>
            <a:r>
              <a:rPr lang="en-US" sz="2400" dirty="0" smtClean="0"/>
              <a:t>However, with only 2.5 practicing physicians per 1,000 population in 2006, a shortage of both primary care physicians and specialists has led to concerns with quality and wait times. (</a:t>
            </a:r>
            <a:r>
              <a:rPr lang="en-US" sz="2000" i="1" dirty="0" smtClean="0"/>
              <a:t>The World Health Organization ranked the United Kingdom 18</a:t>
            </a:r>
            <a:r>
              <a:rPr lang="en-US" sz="2000" i="1" baseline="30000" dirty="0" smtClean="0"/>
              <a:t>th</a:t>
            </a:r>
            <a:r>
              <a:rPr lang="en-US" sz="2000" i="1" dirty="0" smtClean="0"/>
              <a:t> in a comparison of health care systems across the world</a:t>
            </a:r>
            <a:r>
              <a:rPr lang="en-US" sz="2400" dirty="0" smtClean="0"/>
              <a:t>)</a:t>
            </a:r>
            <a:endParaRPr lang="en-US" sz="2400" dirty="0"/>
          </a:p>
        </p:txBody>
      </p:sp>
      <p:sp>
        <p:nvSpPr>
          <p:cNvPr id="4" name="Footer Placeholder 3"/>
          <p:cNvSpPr>
            <a:spLocks noGrp="1"/>
          </p:cNvSpPr>
          <p:nvPr>
            <p:ph type="ftr" sz="quarter" idx="11"/>
          </p:nvPr>
        </p:nvSpPr>
        <p:spPr/>
        <p:txBody>
          <a:bodyPr/>
          <a:lstStyle/>
          <a:p>
            <a:pPr>
              <a:defRPr/>
            </a:pPr>
            <a:r>
              <a:rPr lang="fa-IR" dirty="0"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ساختار مدیریت سلامت در انگلستان</a:t>
            </a:r>
            <a:endParaRPr lang="en-US" dirty="0"/>
          </a:p>
        </p:txBody>
      </p:sp>
      <p:sp>
        <p:nvSpPr>
          <p:cNvPr id="3" name="Content Placeholder 2"/>
          <p:cNvSpPr>
            <a:spLocks noGrp="1"/>
          </p:cNvSpPr>
          <p:nvPr>
            <p:ph idx="1"/>
          </p:nvPr>
        </p:nvSpPr>
        <p:spPr>
          <a:xfrm>
            <a:off x="214282" y="1500174"/>
            <a:ext cx="8929718" cy="4625975"/>
          </a:xfrm>
        </p:spPr>
        <p:txBody>
          <a:bodyPr/>
          <a:lstStyle/>
          <a:p>
            <a:pPr algn="l" rtl="0"/>
            <a:r>
              <a:rPr lang="en-US" sz="2800" dirty="0" smtClean="0"/>
              <a:t>Most GPs are technically self-employed who provide services to the NHS under contract, so that they are paid directly by local bodies (</a:t>
            </a:r>
            <a:r>
              <a:rPr lang="en-US" sz="2000" i="1" dirty="0" smtClean="0"/>
              <a:t>Primary Care Trusts in England, Primary Care partnerships in Northern Ireland, Health Boards in Scotland and Local Health Boards in Wales</a:t>
            </a:r>
            <a:r>
              <a:rPr lang="en-US" sz="2800" dirty="0" smtClean="0"/>
              <a:t>) through a combination of methods consisting of salary, capitation and fee-for-service. Private providers set their own fee-for-service rates and are not generally reimbursed by the public system.</a:t>
            </a:r>
            <a:endParaRPr lang="en-US" sz="2800"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وش شناسي پژوهش در آموزش">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2">
            <a:duotone>
              <a:schemeClr val="phClr">
                <a:shade val="75000"/>
                <a:satMod val="105000"/>
              </a:schemeClr>
              <a:schemeClr val="phClr">
                <a:tint val="95000"/>
                <a:satMod val="105000"/>
              </a:schemeClr>
            </a:duotone>
          </a:blip>
          <a:tile tx="0" ty="0" sx="38000" sy="38000" flip="none" algn="tl"/>
        </a:blipFill>
      </a:bgFillStyleLst>
    </a:fmtScheme>
  </a:themeElements>
  <a:objectDefaults>
    <a:txDef>
      <a:spPr>
        <a:noFill/>
      </a:spPr>
      <a:bodyPr wrap="square" rtlCol="1">
        <a:spAutoFit/>
      </a:bodyPr>
      <a:lstStyle>
        <a:defPPr>
          <a:defRPr sz="2400" dirty="0" smtClean="0">
            <a:cs typeface="B Zar" pitchFamily="2" charset="-78"/>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روش شناسي پژوهش در آموزش</Template>
  <TotalTime>287</TotalTime>
  <Words>1765</Words>
  <Application>Microsoft Office PowerPoint</Application>
  <PresentationFormat>On-screen Show (4:3)</PresentationFormat>
  <Paragraphs>228</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روش شناسي پژوهش در آموزش</vt:lpstr>
      <vt:lpstr>برنامه های مدیریت بیماریهای غیر واگیر در انگلستان و نقش دانشگاهها در آن  تحلیل نقش دانشکده بهداشت دانشگاه لندن به عنوان یک مدل</vt:lpstr>
      <vt:lpstr>در این اسلایدها شما با موارد زیر آشنا خواهید شد</vt:lpstr>
      <vt:lpstr>نظام مدیریت سلامت انگلستان</vt:lpstr>
      <vt:lpstr>وضعیت سلامت در انگلستان</vt:lpstr>
      <vt:lpstr>وضعیت سلامت در انگلستان</vt:lpstr>
      <vt:lpstr>وضعیت مرگ و میر در 100هزار نفر جمعیت در انگلستان</vt:lpstr>
      <vt:lpstr>ساختار مدیریت سلامت در انگلستان</vt:lpstr>
      <vt:lpstr>ساختار مدیریت سلامت در انگلستان</vt:lpstr>
      <vt:lpstr>ساختار مدیریت سلامت در انگلستان</vt:lpstr>
      <vt:lpstr>ساختار مدیریت سلامت در انگلستان</vt:lpstr>
      <vt:lpstr>تشکیلات NHS</vt:lpstr>
      <vt:lpstr>London School of Hygiene and Tropical Medicine (LSHTM)</vt:lpstr>
      <vt:lpstr>LSHTM  faculties</vt:lpstr>
      <vt:lpstr>Faculty of Epidemiology and Population Health </vt:lpstr>
      <vt:lpstr>Department of Non-communicable Disease Epidemiology </vt:lpstr>
      <vt:lpstr>The Mission Statement</vt:lpstr>
      <vt:lpstr>Presentation of the Vision</vt:lpstr>
      <vt:lpstr>The Vision is underpinned by the School’s key values</vt:lpstr>
      <vt:lpstr>Research vision</vt:lpstr>
      <vt:lpstr>Learning and teaching</vt:lpstr>
      <vt:lpstr>Engagement</vt:lpstr>
      <vt:lpstr>Slide 22</vt:lpstr>
      <vt:lpstr>ارتباط بین سیستم سلامت و دانشکده بهداشت لندن</vt:lpstr>
      <vt:lpstr>معرفی یک موسسه علمی وابسته به NHS</vt:lpstr>
    </vt:vector>
  </TitlesOfParts>
  <Company>PES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برنامه های مدیریت بیماریهای غیر واگیر در انگلستان و نقش دانشگاهها در آن</dc:title>
  <dc:creator>Ali Akbar Haghdoost</dc:creator>
  <cp:lastModifiedBy>Ali Akbar Haghdoost</cp:lastModifiedBy>
  <cp:revision>259</cp:revision>
  <dcterms:created xsi:type="dcterms:W3CDTF">2011-02-28T19:08:40Z</dcterms:created>
  <dcterms:modified xsi:type="dcterms:W3CDTF">2011-03-01T20:13:58Z</dcterms:modified>
</cp:coreProperties>
</file>