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3AE06-F16E-4201-8E57-C0AAF5567796}" type="datetimeFigureOut">
              <a:rPr lang="en-US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5C70AAE-3447-4C04-AD66-DD2048134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9DBF3F-D053-431F-B07A-3B50B7CA1C36}" type="datetimeFigureOut">
              <a:rPr lang="en-US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B84F70-476E-4ED3-927E-A0E13519B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a-I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B7064-C53A-41A5-B90B-9FBE809343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/>
              <a:t>دانشگاه علوم پزشكي شيراز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86C1F-4854-4B70-9D86-A12877F7DF19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A851A-F884-49FD-8344-DE14BFD2E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286A-F6F4-41C3-8622-4753B0943167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DEA8-7823-4577-A40E-11E2FB0BB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77FF8-8432-4FF8-9698-76E39B3C043D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C3DA-F26F-4D85-A866-16AA38256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lvl1pPr algn="r" rtl="1">
              <a:defRPr>
                <a:cs typeface="B Mitra" pitchFamily="2" charset="-78"/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Mitra" pitchFamily="2" charset="-78"/>
              </a:defRPr>
            </a:lvl1pPr>
            <a:lvl2pPr algn="r" rtl="1">
              <a:defRPr>
                <a:cs typeface="B Mitra" pitchFamily="2" charset="-78"/>
              </a:defRPr>
            </a:lvl2pPr>
            <a:lvl3pPr algn="r" rtl="1">
              <a:defRPr>
                <a:cs typeface="B Mitra" pitchFamily="2" charset="-78"/>
              </a:defRPr>
            </a:lvl3pPr>
            <a:lvl4pPr algn="r" rtl="1">
              <a:defRPr>
                <a:cs typeface="B Mitra" pitchFamily="2" charset="-78"/>
              </a:defRPr>
            </a:lvl4pPr>
            <a:lvl5pPr algn="r" rtl="1">
              <a:defRPr>
                <a:cs typeface="B Mitra" pitchFamily="2" charset="-78"/>
              </a:defRPr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A6FA4-6BBA-499B-B973-AF9A4BC173CF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4500" y="6477000"/>
            <a:ext cx="5576888" cy="274638"/>
          </a:xfrm>
        </p:spPr>
        <p:txBody>
          <a:bodyPr/>
          <a:lstStyle>
            <a:lvl1pPr algn="r" rtl="1">
              <a:defRPr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D77C-200B-4F1D-8D04-2CDCDB44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A3ABE-8227-43E7-AD99-9CC8450C87AC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FE610-8055-47A9-B692-AA00BA04B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9C439-6A40-42A8-9160-5A5ADFEF06E0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1D4-926A-4643-A790-A4FDCCCC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EC576-C5AB-4BE7-938F-738C08BC9A1F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887F-49BB-46B8-93A2-103995891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8A5A2-7613-45DE-A45F-B52451EB7DC5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462D1-7C4A-43A5-A101-4356541B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8393D-1555-4FBE-9D69-D52E980F3883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EBBB-BFED-48C5-9252-40D3EA69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C208-C26B-4F2C-B968-20CE4E69E493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1FAE-AE3A-4CF7-B738-63C2706A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5A4EF-1D4D-47E3-A52D-C0B0582284E5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 smtClean="0"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DAB93-D311-46FC-8136-FA0D19365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CA6C782-50FC-4A4F-863E-79178C53F1A0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A41785E-274E-4C7B-A84D-F1D0EAC76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9" r:id="rId4"/>
    <p:sldLayoutId id="2147483680" r:id="rId5"/>
    <p:sldLayoutId id="2147483681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 fontAlgn="auto">
              <a:spcAft>
                <a:spcPts val="0"/>
              </a:spcAft>
              <a:defRPr/>
            </a:pPr>
            <a:r>
              <a:rPr lang="fa-IR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بحث گروهی، روشی موثر برای یادگیری</a:t>
            </a:r>
            <a:r>
              <a:rPr lang="fa-IR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  <a:endParaRPr lang="en-US" dirty="0">
              <a:solidFill>
                <a:schemeClr val="accent1"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143250" y="5429250"/>
            <a:ext cx="57197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a-IR" dirty="0" smtClean="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علي اكبر حقدوست، اپيدميولوژيست</a:t>
            </a:r>
            <a:endParaRPr lang="fa-IR" dirty="0">
              <a:solidFill>
                <a:srgbClr val="FFFFFF"/>
              </a:solidFill>
              <a:latin typeface="Corbel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0357" y="428604"/>
            <a:ext cx="3805850" cy="46166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بنام او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كه</a:t>
            </a: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 آگاه بر هر نهان است و دانا بر هر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حقيقت</a:t>
            </a:r>
            <a:endParaRPr lang="en-US" sz="2400" spc="-150" dirty="0">
              <a:ln w="11430"/>
              <a:solidFill>
                <a:srgbClr val="F8F8F8"/>
              </a:solidFill>
              <a:effectLst>
                <a:glow rad="101600">
                  <a:schemeClr val="tx1">
                    <a:lumMod val="65000"/>
                    <a:alpha val="60000"/>
                  </a:schemeClr>
                </a:glow>
              </a:effectLst>
              <a:latin typeface="+mn-lt"/>
              <a:cs typeface="Zar" pitchFamily="2" charset="-78"/>
            </a:endParaRPr>
          </a:p>
        </p:txBody>
      </p:sp>
      <p:pic>
        <p:nvPicPr>
          <p:cNvPr id="9221" name="Picture 7" descr="kerman logo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5" y="1000125"/>
            <a:ext cx="17160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467100" y="2143125"/>
            <a:ext cx="1857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a-IR" sz="110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دانشگاه علوم پزشكي كرمان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سطوح یا تاکسونومی حیطه شناختی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حافظه</a:t>
            </a:r>
          </a:p>
          <a:p>
            <a:endParaRPr lang="fa-IR" dirty="0" smtClean="0"/>
          </a:p>
          <a:p>
            <a:r>
              <a:rPr lang="fa-IR" dirty="0" smtClean="0"/>
              <a:t>کاربرد</a:t>
            </a:r>
          </a:p>
          <a:p>
            <a:endParaRPr lang="fa-IR" dirty="0" smtClean="0"/>
          </a:p>
          <a:p>
            <a:r>
              <a:rPr lang="fa-IR" dirty="0" smtClean="0"/>
              <a:t>تجزیه و تحلیل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بحث گروهی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4825"/>
            <a:ext cx="9144000" cy="4625975"/>
          </a:xfrm>
        </p:spPr>
        <p:txBody>
          <a:bodyPr/>
          <a:lstStyle/>
          <a:p>
            <a:r>
              <a:rPr lang="fa-IR" dirty="0" smtClean="0"/>
              <a:t>آموزش فعال</a:t>
            </a:r>
          </a:p>
          <a:p>
            <a:r>
              <a:rPr lang="fa-IR" dirty="0" smtClean="0"/>
              <a:t>فراگیرنده محور</a:t>
            </a:r>
          </a:p>
          <a:p>
            <a:r>
              <a:rPr lang="fa-IR" dirty="0" smtClean="0"/>
              <a:t>روش موثر برای آموزش بالغین</a:t>
            </a:r>
          </a:p>
          <a:p>
            <a:r>
              <a:rPr lang="fa-IR" dirty="0" smtClean="0"/>
              <a:t>ترغیب در نوآوری و نواندیشی</a:t>
            </a:r>
          </a:p>
          <a:p>
            <a:r>
              <a:rPr lang="fa-IR" dirty="0" smtClean="0"/>
              <a:t>در آموزش علوم پزشکی بسیار موثر و تاثیرگذار</a:t>
            </a:r>
          </a:p>
          <a:p>
            <a:r>
              <a:rPr lang="fa-IR" dirty="0" smtClean="0"/>
              <a:t>تقویت فرامهارتهایی مانند خوب شنیدن، خوب بحث کردن، کارگروهی کردن</a:t>
            </a:r>
          </a:p>
          <a:p>
            <a:endParaRPr lang="fa-IR" dirty="0" smtClean="0"/>
          </a:p>
          <a:p>
            <a:pPr>
              <a:buNone/>
            </a:pPr>
            <a:r>
              <a:rPr 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البته اجرای آن سخت، آماده کردن مطلب دشوار و شاید سرعت آن کم باشد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هدایت کننده (</a:t>
            </a:r>
            <a:r>
              <a:rPr lang="en-US" dirty="0" smtClean="0"/>
              <a:t>tutor</a:t>
            </a:r>
            <a:r>
              <a:rPr lang="fa-I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هدایت کننده نقش معلمی را ندارد.</a:t>
            </a:r>
            <a:endParaRPr lang="en-US" dirty="0" smtClean="0"/>
          </a:p>
          <a:p>
            <a:endParaRPr lang="en-US" dirty="0" smtClean="0"/>
          </a:p>
          <a:p>
            <a:r>
              <a:rPr lang="fa-IR" dirty="0" smtClean="0"/>
              <a:t>همه را وادار به مشارکت می کند و افراد غالب را کنترل می کند.</a:t>
            </a:r>
          </a:p>
          <a:p>
            <a:endParaRPr lang="en-US" dirty="0" smtClean="0"/>
          </a:p>
          <a:p>
            <a:r>
              <a:rPr lang="fa-IR" dirty="0" smtClean="0"/>
              <a:t>مسیر بحث را کنترل می کند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مراحل بحث گروهی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Forming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Storming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err="1" smtClean="0"/>
              <a:t>Norming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Performing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نقشهای افراد در یک کار گروهی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منتقد</a:t>
            </a:r>
          </a:p>
          <a:p>
            <a:r>
              <a:rPr lang="fa-IR" dirty="0" smtClean="0"/>
              <a:t>غالب</a:t>
            </a:r>
          </a:p>
          <a:p>
            <a:r>
              <a:rPr lang="fa-IR" dirty="0" smtClean="0"/>
              <a:t>خاموش</a:t>
            </a:r>
          </a:p>
          <a:p>
            <a:r>
              <a:rPr lang="fa-IR" dirty="0" smtClean="0"/>
              <a:t>مزاحم</a:t>
            </a:r>
          </a:p>
          <a:p>
            <a:r>
              <a:rPr lang="fa-IR" dirty="0" smtClean="0"/>
              <a:t>موثر</a:t>
            </a:r>
          </a:p>
          <a:p>
            <a:r>
              <a:rPr lang="fa-IR" dirty="0" smtClean="0"/>
              <a:t>هدایت کننده</a:t>
            </a:r>
          </a:p>
          <a:p>
            <a:r>
              <a:rPr lang="fa-IR" dirty="0" smtClean="0"/>
              <a:t>موتر حرکت</a:t>
            </a:r>
          </a:p>
          <a:p>
            <a:r>
              <a:rPr lang="fa-IR" dirty="0" smtClean="0"/>
              <a:t>جمع بندی کننده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پس کارگروهی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روشی فعال برای یادگیری عمیق</a:t>
            </a:r>
          </a:p>
          <a:p>
            <a:endParaRPr lang="fa-IR" dirty="0" smtClean="0"/>
          </a:p>
          <a:p>
            <a:r>
              <a:rPr lang="fa-IR" dirty="0" smtClean="0"/>
              <a:t>افراد و هدایت کننده باید جایگاه خود را بدانند</a:t>
            </a:r>
          </a:p>
          <a:p>
            <a:endParaRPr lang="fa-IR" dirty="0" smtClean="0"/>
          </a:p>
          <a:p>
            <a:r>
              <a:rPr lang="fa-IR" dirty="0" smtClean="0"/>
              <a:t>مراحل یک کارگروهی به خوبی اجرا شود</a:t>
            </a:r>
          </a:p>
          <a:p>
            <a:endParaRPr lang="fa-IR" dirty="0" smtClean="0"/>
          </a:p>
          <a:p>
            <a:endParaRPr lang="fa-IR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وش شناسي پژوهش در آموزش">
  <a:themeElements>
    <a:clrScheme name="Module">
      <a:dk1>
        <a:sysClr val="windowText" lastClr="00008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2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wrap="square">
        <a:spAutoFit/>
      </a:bodyPr>
      <a:lstStyle>
        <a:defPPr>
          <a:defRPr dirty="0" smtClean="0">
            <a:cs typeface="B Nazanin" pitchFamily="2" charset="-78"/>
          </a:defRPr>
        </a:defPPr>
      </a:lstStyle>
    </a:spDef>
    <a:txDef>
      <a:spPr>
        <a:noFill/>
      </a:spPr>
      <a:bodyPr wrap="square" rtlCol="1">
        <a:spAutoFit/>
      </a:bodyPr>
      <a:lstStyle>
        <a:defPPr>
          <a:defRPr sz="2400" dirty="0" smtClean="0">
            <a:cs typeface="B Zar" pitchFamily="2" charset="-7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8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8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روش شناسي پژوهش در آموزش</Template>
  <TotalTime>473</TotalTime>
  <Words>231</Words>
  <Application>Microsoft Office PowerPoint</Application>
  <PresentationFormat>On-screen Show (4:3)</PresentationFormat>
  <Paragraphs>75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روش شناسي پژوهش در آموزش</vt:lpstr>
      <vt:lpstr>بحث گروهی، روشی موثر برای یادگیری؟</vt:lpstr>
      <vt:lpstr>سطوح یا تاکسونومی حیطه شناختی</vt:lpstr>
      <vt:lpstr>بحث گروهی</vt:lpstr>
      <vt:lpstr>هدایت کننده (tutor)</vt:lpstr>
      <vt:lpstr>مراحل بحث گروهی</vt:lpstr>
      <vt:lpstr>نقشهای افراد در یک کار گروهی</vt:lpstr>
      <vt:lpstr>پس کارگروهی</vt:lpstr>
    </vt:vector>
  </TitlesOfParts>
  <Company>PES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خلاقیت و نوآوری</dc:title>
  <dc:creator>Ali Akbar Haghdoost</dc:creator>
  <cp:lastModifiedBy>Ali Akbar Haghdoost</cp:lastModifiedBy>
  <cp:revision>412</cp:revision>
  <dcterms:created xsi:type="dcterms:W3CDTF">2010-01-10T19:12:31Z</dcterms:created>
  <dcterms:modified xsi:type="dcterms:W3CDTF">2012-10-30T20:07:42Z</dcterms:modified>
</cp:coreProperties>
</file>