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59" r:id="rId4"/>
    <p:sldId id="258" r:id="rId5"/>
    <p:sldId id="261" r:id="rId6"/>
    <p:sldId id="265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6C1F-4854-4B70-9D86-A12877F7DF19}" type="datetime1">
              <a:rPr lang="en-US" smtClean="0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286A-F6F4-41C3-8622-4753B0943167}" type="datetime1">
              <a:rPr lang="en-US" smtClean="0"/>
              <a:pPr>
                <a:defRPr/>
              </a:pPr>
              <a:t>5/14/2013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FF8-8432-4FF8-9698-76E39B3C043D}" type="datetime1">
              <a:rPr lang="en-US" smtClean="0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Tit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Mitra" pitchFamily="2" charset="-78"/>
              </a:defRPr>
            </a:lvl1pPr>
            <a:lvl2pPr algn="r" rtl="1">
              <a:defRPr>
                <a:cs typeface="B Mitra" pitchFamily="2" charset="-78"/>
              </a:defRPr>
            </a:lvl2pPr>
            <a:lvl3pPr algn="r" rtl="1">
              <a:defRPr>
                <a:cs typeface="B Mitra" pitchFamily="2" charset="-78"/>
              </a:defRPr>
            </a:lvl3pPr>
            <a:lvl4pPr algn="r" rtl="1">
              <a:defRPr>
                <a:cs typeface="B Mitra" pitchFamily="2" charset="-78"/>
              </a:defRPr>
            </a:lvl4pPr>
            <a:lvl5pPr algn="r" rtl="1">
              <a:defRPr>
                <a:cs typeface="B Mitra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6FA4-6BBA-499B-B973-AF9A4BC173CF}" type="datetime1">
              <a:rPr lang="en-US" smtClean="0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ABE-8227-43E7-AD99-9CC8450C87AC}" type="datetime1">
              <a:rPr lang="en-US" smtClean="0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439-6A40-42A8-9160-5A5ADFEF06E0}" type="datetime1">
              <a:rPr lang="en-US" smtClean="0"/>
              <a:pPr>
                <a:defRPr/>
              </a:pPr>
              <a:t>5/14/2013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C576-C5AB-4BE7-938F-738C08BC9A1F}" type="datetime1">
              <a:rPr lang="en-US" smtClean="0"/>
              <a:pPr>
                <a:defRPr/>
              </a:pPr>
              <a:t>5/14/2013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A5A2-7613-45DE-A45F-B52451EB7DC5}" type="datetime1">
              <a:rPr lang="en-US" smtClean="0"/>
              <a:pPr>
                <a:defRPr/>
              </a:pPr>
              <a:t>5/14/2013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93D-1555-4FBE-9D69-D52E980F3883}" type="datetime1">
              <a:rPr lang="en-US" smtClean="0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208-C26B-4F2C-B968-20CE4E69E493}" type="datetime1">
              <a:rPr lang="en-US" smtClean="0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A4EF-1D4D-47E3-A52D-C0B0582284E5}" type="datetime1">
              <a:rPr lang="en-US" smtClean="0"/>
              <a:pPr>
                <a:defRPr/>
              </a:pPr>
              <a:t>5/14/2013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A6C782-50FC-4A4F-863E-79178C53F1A0}" type="datetime1">
              <a:rPr lang="en-US" smtClean="0"/>
              <a:pPr>
                <a:defRPr/>
              </a:pPr>
              <a:t>5/14/2013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fa-IR" smtClean="0"/>
              <a:t>آموزش در محضر استاد</a:t>
            </a:r>
            <a:endParaRPr lang="en-US" dirty="0"/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آیا شبیه سازی کلاسی با روح در آموزش مجازی ممکن است؟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3"/>
            <a:ext cx="3831308" cy="297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628800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672056"/>
            <a:ext cx="2815580" cy="318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سطوح حضور معلم در آموزش مجازی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626" y="1556791"/>
            <a:ext cx="3001597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7001"/>
            <a:ext cx="2520280" cy="312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852936"/>
            <a:ext cx="3240360" cy="254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آموزش حضوری با حداقل امکانات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888432" cy="25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1556792"/>
            <a:ext cx="395964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717032"/>
            <a:ext cx="3960440" cy="295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لذت شنیدن از استاد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01" y="3212976"/>
            <a:ext cx="457679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45183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لذت دیدن استاد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242166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252647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24482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لذت سوال از استاد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834" y="1628800"/>
            <a:ext cx="43837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284984"/>
            <a:ext cx="432835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الگوپذیری از استاد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12776"/>
            <a:ext cx="41119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7997" y="3933056"/>
            <a:ext cx="382050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3688707" cy="26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گفتگویی دوستانه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13377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12976"/>
            <a:ext cx="413377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آموزش مهارتها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22991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09" y="1556792"/>
            <a:ext cx="445269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آیا شما لذت شرکت در چنین کلاسی را برده اید؟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Description: http://parsine.com/files/fa/news/1389/11/23/20392_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843" y="1525860"/>
            <a:ext cx="68675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67</TotalTime>
  <Words>173</Words>
  <Application>Microsoft Office PowerPoint</Application>
  <PresentationFormat>On-screen Show (4:3)</PresentationFormat>
  <Paragraphs>56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روش شناسي پژوهش در آموزش</vt:lpstr>
      <vt:lpstr>آموزش در محضر استاد</vt:lpstr>
      <vt:lpstr>آموزش حضوری با حداقل امکانات</vt:lpstr>
      <vt:lpstr>لذت شنیدن از استاد</vt:lpstr>
      <vt:lpstr>لذت دیدن استاد</vt:lpstr>
      <vt:lpstr>لذت سوال از استاد</vt:lpstr>
      <vt:lpstr>الگوپذیری از استاد</vt:lpstr>
      <vt:lpstr>گفتگویی دوستانه</vt:lpstr>
      <vt:lpstr>آموزش مهارتها</vt:lpstr>
      <vt:lpstr>آیا شما لذت شرکت در چنین کلاسی را برده اید؟</vt:lpstr>
      <vt:lpstr>آیا شبیه سازی کلاسی با روح در آموزش مجازی ممکن است؟</vt:lpstr>
      <vt:lpstr>سطوح حضور معلم در آموزش مجازی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MRT</cp:lastModifiedBy>
  <cp:revision>66</cp:revision>
  <dcterms:created xsi:type="dcterms:W3CDTF">2012-02-01T20:54:50Z</dcterms:created>
  <dcterms:modified xsi:type="dcterms:W3CDTF">2013-05-14T06:01:04Z</dcterms:modified>
</cp:coreProperties>
</file>