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0" r:id="rId3"/>
    <p:sldId id="273" r:id="rId4"/>
    <p:sldId id="279" r:id="rId5"/>
    <p:sldId id="278" r:id="rId6"/>
    <p:sldId id="274" r:id="rId7"/>
    <p:sldId id="275" r:id="rId8"/>
    <p:sldId id="276" r:id="rId9"/>
    <p:sldId id="277" r:id="rId10"/>
    <p:sldId id="272" r:id="rId1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089F-C7CF-4DB1-9371-F4580372E56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84C7-B055-4D90-9E9A-4AC1E3E9B435}" type="datetime1">
              <a:rPr lang="en-US" smtClean="0"/>
              <a:t>2/5/2010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5BCC-ED2B-4906-89AD-87C57D165479}" type="datetime1">
              <a:rPr lang="en-US" smtClean="0"/>
              <a:t>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AE9A-3930-4238-8CC3-140E48126AFE}" type="datetime1">
              <a:rPr lang="en-US" smtClean="0"/>
              <a:t>2/5/2010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76400"/>
            <a:ext cx="8686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91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علی اکبر حقدوست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E0B3-10CE-4168-8350-AC49E8507D54}" type="datetime1">
              <a:rPr lang="en-US" smtClean="0"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663C-8BD9-4491-879A-FE66C6B6A152}" type="datetime1">
              <a:rPr lang="en-US" smtClean="0"/>
              <a:t>2/5/2010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CA1C-7E24-42F8-BAAC-7DAFB400CA5C}" type="datetime1">
              <a:rPr lang="en-US" smtClean="0"/>
              <a:t>2/5/2010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B12B-457B-4CA6-8807-DF7B905E98B3}" type="datetime1">
              <a:rPr lang="en-US" smtClean="0"/>
              <a:t>2/5/2010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6E8D-D6F6-48F6-9DEB-D58CE661A618}" type="datetime1">
              <a:rPr lang="en-US" smtClean="0"/>
              <a:t>2/5/2010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5247-48D3-48A9-964B-2A3A6527E563}" type="datetime1">
              <a:rPr lang="en-US" smtClean="0"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51EB-1E59-479C-9274-14BA1ECCF1D7}" type="datetime1">
              <a:rPr lang="en-US" smtClean="0"/>
              <a:t>2/5/2010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B7F2-65AB-4C99-B8AF-B420576E6A75}" type="datetime1">
              <a:rPr lang="en-US" smtClean="0"/>
              <a:t>2/5/2010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DCD5B9-0028-4DDF-A170-86DD70C57C5E}" type="datetime1">
              <a:rPr lang="en-US" smtClean="0"/>
              <a:t>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0.wav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62966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</a:t>
            </a: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انواع مطالعات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11" name="~PP2982.WAV">
            <a:hlinkClick r:id="" action="ppaction://media"/>
          </p:cNvPr>
          <p:cNvPicPr>
            <a:picLocks noRot="1" noChangeAspect="1"/>
          </p:cNvPicPr>
          <p:nvPr>
            <a:wavAudioFile r:embed="rId1" name="~PP2982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Zar" pitchFamily="2" charset="-78"/>
              </a:rPr>
              <a:t>سوالاتی برای شما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14500" y="6477000"/>
            <a:ext cx="5576888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a-IR" sz="120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علی اکبر حقدوست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28934"/>
            <a:ext cx="88636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sz="3200" dirty="0" smtClean="0">
                <a:cs typeface="B Zar" pitchFamily="2" charset="-78"/>
              </a:rPr>
              <a:t>بررسی عوامل موثر بر میزان فعالیتهای بدنی دانشجویان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200" dirty="0" smtClean="0">
                <a:cs typeface="B Zar" pitchFamily="2" charset="-78"/>
              </a:rPr>
              <a:t>بررسی ارتباط بین میزان بروز سرطانهای پوست با میزان شدت مواجه مستقیم با نور خورشید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200" dirty="0" smtClean="0">
                <a:cs typeface="B Zar" pitchFamily="2" charset="-78"/>
              </a:rPr>
              <a:t>سنجش شدت فشار روانی وارد بر بازماندگان زلزله بم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200" dirty="0" smtClean="0">
                <a:cs typeface="B Zar" pitchFamily="2" charset="-78"/>
              </a:rPr>
              <a:t>مقایسه اثرات دو شیوه مسواک زدن در کاهش پلاکهای دندانی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3200" dirty="0" smtClean="0">
                <a:cs typeface="B Zar" pitchFamily="2" charset="-78"/>
              </a:rPr>
              <a:t>بررسی نقاط قوت و ضعف آموزش روش تحقیق به شیوه از راه دور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cs typeface="B Za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001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Zar" pitchFamily="2" charset="-78"/>
              </a:rPr>
              <a:t>بهترین نوع مطالعه را برای عناوین زیر تعیین نمایید. برای هر مطالعه ممکن است بیش از یک روش قابل بیان باشد و در ضمن از ابعاد مختلف یک مطالعه ممکن است مشخصات متعدد داشته باشد مثلاً هم کاربردی باشد، هم کمی، هم تحلیلی و هم گذشته نگر</a:t>
            </a:r>
            <a:endParaRPr lang="en-US" sz="2400" dirty="0" smtClean="0">
              <a:cs typeface="B Zar" pitchFamily="2" charset="-78"/>
            </a:endParaRPr>
          </a:p>
        </p:txBody>
      </p:sp>
      <p:pic>
        <p:nvPicPr>
          <p:cNvPr id="10" name="~PP3614.WAV">
            <a:hlinkClick r:id="" action="ppaction://media"/>
          </p:cNvPr>
          <p:cNvPicPr>
            <a:picLocks noRot="1" noChangeAspect="1"/>
          </p:cNvPicPr>
          <p:nvPr>
            <a:wavAudioFile r:embed="rId1" name="~PP3614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مطالعات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یک تحقیق از زوایای مختلف قابل تقسیم بندی است و برای پاسخ به سوال پژوهش و همچنین با در نظر گرفتن معذوریتهای اجرایی، بار مالی و مباحث اخلاقی باید بهترین شیوه مطالعه تعیین شود.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745.WAV">
            <a:hlinkClick r:id="" action="ppaction://media"/>
          </p:cNvPr>
          <p:cNvPicPr>
            <a:picLocks noRot="1" noChangeAspect="1"/>
          </p:cNvPicPr>
          <p:nvPr>
            <a:wavAudioFile r:embed="rId1" name="~PP74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بنیادی  و کاربردی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کاربردی</a:t>
            </a:r>
            <a:r>
              <a:rPr lang="fa-IR" dirty="0" smtClean="0"/>
              <a:t>: مطالعاتی که برای نتایج آنها در زمان و مکان تحقیق کاربردی متصور است مانند بررسی عوامل خطر بیماریهای قلبی-عروقی در کشور</a:t>
            </a: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بنیادی</a:t>
            </a:r>
            <a:r>
              <a:rPr lang="fa-IR" dirty="0" smtClean="0"/>
              <a:t>: مطالعاتی که برای توسعه دانش بشری انجام می شوند ولی برای نتایج آنها کاربرد شناخته شده ای در زمان و مکان مورد مطالعه وجود ندارد مثلاً بررسی اثرات بی وزنی در فضا بر تولید مثل تک سلولیها</a:t>
            </a: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بنیادی/کاربردی</a:t>
            </a:r>
            <a:r>
              <a:rPr lang="fa-IR" dirty="0" smtClean="0"/>
              <a:t>: مطالعاتی که هر دو خصوصیت فوق را با هم داشته باشند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علی اکبر حقدوست</a:t>
            </a:r>
            <a:endParaRPr lang="en-US" dirty="0"/>
          </a:p>
        </p:txBody>
      </p:sp>
      <p:pic>
        <p:nvPicPr>
          <p:cNvPr id="5" name="~PP2770.WAV">
            <a:hlinkClick r:id="" action="ppaction://media"/>
          </p:cNvPr>
          <p:cNvPicPr>
            <a:picLocks noRot="1" noChangeAspect="1"/>
          </p:cNvPicPr>
          <p:nvPr>
            <a:wavAudioFile r:embed="rId1" name="~PP2770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کمی و کیفی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کمی</a:t>
            </a:r>
            <a:r>
              <a:rPr lang="fa-IR" dirty="0" smtClean="0"/>
              <a:t>: متغیرها سنجیده و برای تحلیل اطلاعات و بسط نتایج به جامعه از روشهای آماری استفاده می شود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کیفی</a:t>
            </a:r>
            <a:r>
              <a:rPr lang="fa-IR" dirty="0" smtClean="0"/>
              <a:t>: مفاهیم به جای متغیرها سنجیده می شوند و هدف درک عمیق روابط در نمونه ها است نه تعمیم آنها به جامعه؛ لذا روشهای تحلیل محتوا جای روشهای آماری را در تجزیه و تحلیل و تفسیر نتایج می گیرند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91.WAV">
            <a:hlinkClick r:id="" action="ppaction://media"/>
          </p:cNvPr>
          <p:cNvPicPr>
            <a:picLocks noRot="1" noChangeAspect="1"/>
          </p:cNvPicPr>
          <p:nvPr>
            <a:wavAudioFile r:embed="rId1" name="~PP9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فردی و مطالعات اکولوژیک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فردی</a:t>
            </a:r>
            <a:r>
              <a:rPr lang="fa-IR" dirty="0" smtClean="0"/>
              <a:t>: اطلاعات افراد تک به تک جمع آوری می شود مانند بررسی رابطه بین مصرف سیگار و فشارخون</a:t>
            </a:r>
          </a:p>
          <a:p>
            <a:endParaRPr lang="fa-IR" dirty="0" smtClean="0"/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اکولوژیک</a:t>
            </a:r>
            <a:r>
              <a:rPr lang="fa-IR" dirty="0" smtClean="0"/>
              <a:t>: اطلاعات جوامع مختلف با هم مقایسه می شوند مانند بررسی درصد شیوع پرفشاری خون در شهرهای مختلف کشور و بررسی ارتباط آن با ارتفاع از سطح دریا، در این مطالعه جمعیت هر شهر و حتی یک استان به عنوان یک گروه در نظر گرفته می شود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584.WAV">
            <a:hlinkClick r:id="" action="ppaction://media"/>
          </p:cNvPr>
          <p:cNvPicPr>
            <a:picLocks noRot="1" noChangeAspect="1"/>
          </p:cNvPicPr>
          <p:nvPr>
            <a:wavAudioFile r:embed="rId1" name="~PP584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اولیه و ثانویه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اولیه</a:t>
            </a:r>
            <a:r>
              <a:rPr lang="fa-IR" dirty="0" smtClean="0"/>
              <a:t>: مطالعاتی هستند که بر روی نمونه های اصلی مانند انسانها، حیوانات، سلولها و یا مواد شیمیایی مستقیماً انجام می شوند</a:t>
            </a:r>
          </a:p>
          <a:p>
            <a:endParaRPr lang="fa-IR" dirty="0" smtClean="0"/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ثانویه</a:t>
            </a:r>
            <a:r>
              <a:rPr lang="fa-IR" dirty="0" smtClean="0"/>
              <a:t>: مطالعاتی هستند که بر روی نتایج مطالعات اولیه انجام می شوند مانند مطالعات کتابخانه ای، مطالعات مرورساختاریافته و متاآنالیز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706.WAV">
            <a:hlinkClick r:id="" action="ppaction://media"/>
          </p:cNvPr>
          <p:cNvPicPr>
            <a:picLocks noRot="1" noChangeAspect="1"/>
          </p:cNvPicPr>
          <p:nvPr>
            <a:wavAudioFile r:embed="rId1" name="~PP70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مشاهده ای و مداخله ای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مشاهده ای</a:t>
            </a:r>
            <a:r>
              <a:rPr lang="fa-IR" dirty="0" smtClean="0"/>
              <a:t>: یعنی بررسی و سنجش متغیرها بدون تاثیرگذاری بر آنها مانند مقایسه میزان یادگیری دانشجویان دختر و پسر</a:t>
            </a:r>
          </a:p>
          <a:p>
            <a:endParaRPr lang="fa-IR" dirty="0" smtClean="0"/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مداخله ای</a:t>
            </a:r>
            <a:r>
              <a:rPr lang="fa-IR" dirty="0" smtClean="0"/>
              <a:t>: یعنی تاثیرگذاری بر روی متغیرهای مستقل و بررسی تاثیرات این تغییرات بر روی متغیرهای وابسته مانند مقایسه تاثیر غذاهای کم نمک در مقایسه با غذاهای معمولی بر فشار خون بیماران مبتلا به پرفشاری خون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4008.WAV">
            <a:hlinkClick r:id="" action="ppaction://media"/>
          </p:cNvPr>
          <p:cNvPicPr>
            <a:picLocks noRot="1" noChangeAspect="1"/>
          </p:cNvPicPr>
          <p:nvPr>
            <a:wavAudioFile r:embed="rId1" name="~PP400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توصیفی و تحلیل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توصیفی</a:t>
            </a:r>
            <a:r>
              <a:rPr lang="fa-IR" dirty="0" smtClean="0"/>
              <a:t>: مطالعاتی هستند که برای تعیین میانگین یک متغیر در جامعه و یا تعیین فراوانی یک پدیده بکار می روند مانند تعیین میانگین نمرات دانشجویان در دروس اختصاصی و یا تعیین درصد دانشجویانی که در دروس اختصاصی نمره الف کسب نموده اند</a:t>
            </a:r>
          </a:p>
          <a:p>
            <a:endParaRPr lang="fa-IR" dirty="0" smtClean="0"/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تحلیلی</a:t>
            </a:r>
            <a:r>
              <a:rPr lang="fa-IR" dirty="0" smtClean="0"/>
              <a:t>: مطالعاتی هستند که برای تعیین ارتباط بین متغیرها بکار می روند مانند بررسی رابطه بین بومی بودن و نمره کسب شده در امتحان جامع علوم پایه کشوری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498.WAV">
            <a:hlinkClick r:id="" action="ppaction://media"/>
          </p:cNvPr>
          <p:cNvPicPr>
            <a:picLocks noRot="1" noChangeAspect="1"/>
          </p:cNvPicPr>
          <p:nvPr>
            <a:wavAudioFile r:embed="rId1" name="~PP49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4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مطالعات مقطعی و مطالعات طولی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00174"/>
            <a:ext cx="9001156" cy="5143536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مقطعی</a:t>
            </a:r>
            <a:r>
              <a:rPr lang="fa-IR" dirty="0" smtClean="0"/>
              <a:t>: مطالعاتی هستند که در یک زمان نقطه از زمان تمام متغیرها سنجیده می شود مانند بررسی رابطه بین متوسط مدت فعالیت بدنی در روز و سطح چربیهای سرم که در یک زمان نمونه خون گرفته شده و هم زمان پرسشنامه در مورد فعالیتهای بدنی پر می شود</a:t>
            </a: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طولی</a:t>
            </a:r>
            <a:r>
              <a:rPr lang="fa-IR" dirty="0" smtClean="0"/>
              <a:t>: مطالعاتی هستند که متغیرهای مستقل و وابسته با تقدم و تاخر زمانی جمع آوری می شوند</a:t>
            </a:r>
          </a:p>
          <a:p>
            <a:pPr lvl="1"/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آینده نگر </a:t>
            </a:r>
            <a:r>
              <a:rPr lang="fa-IR" dirty="0" smtClean="0"/>
              <a:t>که متغیر مستقل ثبت و در آینده وقوع متغیر وابسته سنجیده می شود</a:t>
            </a:r>
          </a:p>
          <a:p>
            <a:pPr lvl="1"/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گذشته نگر </a:t>
            </a:r>
            <a:r>
              <a:rPr lang="fa-IR" dirty="0" smtClean="0"/>
              <a:t>که متغیر وابسته در زمان حال ثبت و بر اساس پرسشگری و یا بررسی مستندات متغیر مستقل در گذشته تعیین می گردد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697.WAV">
            <a:hlinkClick r:id="" action="ppaction://media"/>
          </p:cNvPr>
          <p:cNvPicPr>
            <a:picLocks noRot="1" noChangeAspect="1"/>
          </p:cNvPicPr>
          <p:nvPr>
            <a:wavAudioFile r:embed="rId1" name="~PP69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741</TotalTime>
  <Words>781</Words>
  <Application>Microsoft Office PowerPoint</Application>
  <PresentationFormat>On-screen Show (4:3)</PresentationFormat>
  <Paragraphs>70</Paragraphs>
  <Slides>10</Slides>
  <Notes>10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روش شناسي پژوهش در آموزش</vt:lpstr>
      <vt:lpstr>روش شناسي پژوهشهای کمی (8)  انواع مطالعات</vt:lpstr>
      <vt:lpstr>انواع مطالعات </vt:lpstr>
      <vt:lpstr>مطالعات بنیادی  و کاربردی</vt:lpstr>
      <vt:lpstr>مطالعات کمی و کیفی</vt:lpstr>
      <vt:lpstr>مطالعات فردی و مطالعات اکولوژیک</vt:lpstr>
      <vt:lpstr>مطالعات اولیه و ثانویه</vt:lpstr>
      <vt:lpstr>مطالعات مشاهده ای و مداخله ای </vt:lpstr>
      <vt:lpstr>مطالعات توصیفی و تحلیل</vt:lpstr>
      <vt:lpstr>مطالعات مقطعی و مطالعات طولی</vt:lpstr>
      <vt:lpstr>سوالاتی برای شما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419</cp:revision>
  <dcterms:created xsi:type="dcterms:W3CDTF">2010-01-27T16:56:38Z</dcterms:created>
  <dcterms:modified xsi:type="dcterms:W3CDTF">2010-02-05T17:20:46Z</dcterms:modified>
</cp:coreProperties>
</file>