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91" r:id="rId3"/>
    <p:sldId id="292" r:id="rId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D0AB-C8E3-4DA2-A5CD-DF827DFB388C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C630-6281-4267-B102-D9A125FA2888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BE6E-AA94-4CAF-9E0C-A47DB4998147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1A20-9EC2-49CF-8E29-AC4B0236E1F1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C29A-ACEE-4363-9453-553FC4EB42C8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41A9-9CE7-44A2-943A-C7453732E037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8AD7-7EC3-4441-A517-50E649C02BD3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82EC-84C1-449A-A927-230537B2FBCB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98D6-6C60-4035-9BB4-C5EA0FD44662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D0F4-CBC0-4D8E-910E-7DD8268AE5CE}" type="datetime1">
              <a:rPr lang="en-US" smtClean="0"/>
              <a:pPr>
                <a:defRPr/>
              </a:pPr>
              <a:t>2/19/2010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6365-7321-4DEA-A1AB-4F6BFF9850B0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3607DC-076D-416B-8C25-E6C4F56C8559}" type="datetime1">
              <a:rPr lang="en-US" smtClean="0"/>
              <a:pPr>
                <a:defRPr/>
              </a:pPr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حجم نمونه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10" name="~PP615.WAV">
            <a:hlinkClick r:id="" action="ppaction://media"/>
          </p:cNvPr>
          <p:cNvPicPr>
            <a:picLocks noRot="1" noChangeAspect="1"/>
          </p:cNvPicPr>
          <p:nvPr>
            <a:wavAudioFile r:embed="rId1" name="~PP615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	حجم نمونه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مفهوم و كاربرد حجم نمونه</a:t>
            </a:r>
          </a:p>
          <a:p>
            <a:endParaRPr lang="fa-IR"/>
          </a:p>
          <a:p>
            <a:r>
              <a:rPr lang="fa-IR"/>
              <a:t>روشهاي محاسبه حجم نمونه</a:t>
            </a:r>
          </a:p>
          <a:p>
            <a:pPr lvl="1"/>
            <a:r>
              <a:rPr lang="fa-IR"/>
              <a:t>آماري</a:t>
            </a:r>
          </a:p>
          <a:p>
            <a:pPr lvl="1"/>
            <a:r>
              <a:rPr lang="fa-IR"/>
              <a:t>مطالعات مشابه</a:t>
            </a:r>
          </a:p>
          <a:p>
            <a:pPr lvl="1"/>
            <a:r>
              <a:rPr lang="fa-IR"/>
              <a:t>امكانات موجود</a:t>
            </a:r>
          </a:p>
          <a:p>
            <a:r>
              <a:rPr lang="fa-IR"/>
              <a:t>چرا در مطالعات آزمايشگاهي حجم نمونه كمتري نياز است؟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1881.WAV">
            <a:hlinkClick r:id="" action="ppaction://media"/>
          </p:cNvPr>
          <p:cNvPicPr>
            <a:picLocks noRot="1" noChangeAspect="1"/>
          </p:cNvPicPr>
          <p:nvPr>
            <a:wavAudioFile r:embed="rId1" name="~PP188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6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عوامل موثر در حجم نمونه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امكانات موجود</a:t>
            </a:r>
          </a:p>
          <a:p>
            <a:r>
              <a:rPr lang="fa-IR"/>
              <a:t>هزينه مورد نياز</a:t>
            </a:r>
          </a:p>
          <a:p>
            <a:r>
              <a:rPr lang="fa-IR"/>
              <a:t>مسايل اخلاقي</a:t>
            </a:r>
          </a:p>
          <a:p>
            <a:r>
              <a:rPr lang="fa-IR"/>
              <a:t>خطاهاي آماري مورد قبول</a:t>
            </a:r>
          </a:p>
          <a:p>
            <a:endParaRPr lang="fa-IR"/>
          </a:p>
          <a:p>
            <a:r>
              <a:rPr lang="fa-IR"/>
              <a:t>مفهوم دقت در تخمين در مطالعات توصيفي</a:t>
            </a:r>
          </a:p>
          <a:p>
            <a:r>
              <a:rPr lang="fa-IR"/>
              <a:t>مفهوم دقت در تخمين در مطالعات تحليلي</a:t>
            </a:r>
          </a:p>
          <a:p>
            <a:r>
              <a:rPr lang="fa-IR"/>
              <a:t>مفهوم ميزان تاثير</a:t>
            </a:r>
          </a:p>
          <a:p>
            <a:pPr algn="l">
              <a:buFontTx/>
              <a:buNone/>
            </a:pPr>
            <a:r>
              <a:rPr lang="fa-IR"/>
              <a:t> </a:t>
            </a:r>
            <a:r>
              <a:rPr lang="en-US" sz="2400"/>
              <a:t>effect size or clinical importance difference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1458.WAV">
            <a:hlinkClick r:id="" action="ppaction://media"/>
          </p:cNvPr>
          <p:cNvPicPr>
            <a:picLocks noRot="1" noChangeAspect="1"/>
          </p:cNvPicPr>
          <p:nvPr>
            <a:wavAudioFile r:embed="rId1" name="~PP145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7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796</TotalTime>
  <Words>106</Words>
  <Application>Microsoft Office PowerPoint</Application>
  <PresentationFormat>On-screen Show (4:3)</PresentationFormat>
  <Paragraphs>28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روش شناسي پژوهش در آموزش</vt:lpstr>
      <vt:lpstr>روش شناسي پژوهشهای کمی (10)  حجم نمونه</vt:lpstr>
      <vt:lpstr> حجم نمونه</vt:lpstr>
      <vt:lpstr>عوامل موثر در حجم نمونه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452</cp:revision>
  <dcterms:created xsi:type="dcterms:W3CDTF">2010-01-27T16:56:38Z</dcterms:created>
  <dcterms:modified xsi:type="dcterms:W3CDTF">2010-02-19T20:09:38Z</dcterms:modified>
</cp:coreProperties>
</file>