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96A1-AA29-497E-B3AA-3FB63A620E9E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8BE9-1D81-4E47-A1FF-8B3BC1A88DB6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2BED-D6F4-4DE4-AFA6-2A089D5BA666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155-9DDB-49A8-999D-44ED10273ADF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6F99-032A-4C05-9193-EFE348E1DDFC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99E9B-0805-494A-9C85-AC7A4AA43F55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FB11-CE48-4552-B177-9970F11A62E1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E387-6E46-4C10-BD8A-37CF5B33C930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15-572B-4302-A09A-C77604C30233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0AF-9640-4156-A3FA-A2F543739863}" type="datetime1">
              <a:rPr lang="en-US" smtClean="0"/>
              <a:pPr>
                <a:defRPr/>
              </a:pPr>
              <a:t>2/25/2010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5FFF6-918E-4A44-8A2F-4581828E0F52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C06E51-C8D5-47B1-B353-12D7B1176B1C}" type="datetime1">
              <a:rPr lang="en-US" smtClean="0"/>
              <a:pPr>
                <a:defRPr/>
              </a:pPr>
              <a:t>2/25/2010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زمانبندی پژوهش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9" name="~PP1832.WAV">
            <a:hlinkClick r:id="" action="ppaction://media"/>
          </p:cNvPr>
          <p:cNvPicPr>
            <a:picLocks noRot="1" noChangeAspect="1"/>
          </p:cNvPicPr>
          <p:nvPr>
            <a:wavAudioFile r:embed="rId1" name="~PP1832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تعیین فعالیتهای مهم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اولین قدم در تدوین جدول زمانبندی لیست نمودن فعالیتهای مختلفی است که باید در تحقیق انجام شوند.</a:t>
            </a:r>
          </a:p>
          <a:p>
            <a:r>
              <a:rPr lang="fa-IR" dirty="0" smtClean="0"/>
              <a:t>در مرحله بعد باید تعیین گردد که هر فعالیت چه میزان زمان خواهد برد و کدام فعالیت می تواند موازی و کدام فعالیت می تواند به صورت سری انجام شود. </a:t>
            </a:r>
            <a:r>
              <a:rPr lang="fa-IR" dirty="0" smtClean="0"/>
              <a:t>به عنوان </a:t>
            </a:r>
            <a:r>
              <a:rPr lang="fa-IR" dirty="0" smtClean="0"/>
              <a:t>مثال </a:t>
            </a:r>
            <a:r>
              <a:rPr lang="fa-IR" dirty="0" smtClean="0"/>
              <a:t>جمع آوری اطلاعات و ورود اطلاعات به رایانه تا حدود زیادی می توانند موازی و همزمان انجام شوند ولی تجزیه و تحلیل اطلاعات یک فعالیت سری است و باید بعد از اتمام دو فعالیت قبلی صورت پذیرد.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علی اکبر حقدوست</a:t>
            </a:r>
            <a:endParaRPr lang="en-US" dirty="0"/>
          </a:p>
        </p:txBody>
      </p:sp>
      <p:pic>
        <p:nvPicPr>
          <p:cNvPr id="6" name="~PP4043.WAV">
            <a:hlinkClick r:id="" action="ppaction://media"/>
          </p:cNvPr>
          <p:cNvPicPr>
            <a:picLocks noRot="1" noChangeAspect="1"/>
          </p:cNvPicPr>
          <p:nvPr>
            <a:wavAudioFile r:embed="rId1" name="~PP404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شیوه مرتب نمودن فعالیتها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استفاده از جدول </a:t>
            </a:r>
            <a:r>
              <a:rPr lang="en-US" dirty="0" smtClean="0"/>
              <a:t>Gantt</a:t>
            </a:r>
            <a:r>
              <a:rPr lang="fa-IR" dirty="0" smtClean="0"/>
              <a:t>: برای طرحهای ساده</a:t>
            </a:r>
            <a:endParaRPr lang="en-US" dirty="0" smtClean="0"/>
          </a:p>
          <a:p>
            <a:endParaRPr lang="en-US" dirty="0" smtClean="0"/>
          </a:p>
          <a:p>
            <a:r>
              <a:rPr lang="fa-IR" dirty="0" smtClean="0"/>
              <a:t>استفاده از نمودار </a:t>
            </a:r>
            <a:r>
              <a:rPr lang="en-US" dirty="0" smtClean="0"/>
              <a:t>PERT</a:t>
            </a:r>
            <a:r>
              <a:rPr lang="fa-IR" dirty="0" smtClean="0"/>
              <a:t>: برای پروژه های بسیار سنگین و پیچیده که افراد با تخصصهای مختلف باید با هم کار نموده و پروژه را جلو ببرند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1071.WAV">
            <a:hlinkClick r:id="" action="ppaction://media"/>
          </p:cNvPr>
          <p:cNvPicPr>
            <a:picLocks noRot="1" noChangeAspect="1"/>
          </p:cNvPicPr>
          <p:nvPr>
            <a:wavAudioFile r:embed="rId1" name="~PP1071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نمونه ای از جدول گانت بسیار ساده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48" y="1857364"/>
          <a:ext cx="8229599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714380"/>
                <a:gridCol w="714380"/>
                <a:gridCol w="714380"/>
                <a:gridCol w="785818"/>
                <a:gridCol w="1643074"/>
                <a:gridCol w="2943187"/>
              </a:tblGrid>
              <a:tr h="55754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ماه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ماه 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ماه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ماه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ماه</a:t>
                      </a:r>
                      <a:r>
                        <a:rPr lang="fa-IR" sz="1600" baseline="0" dirty="0" smtClean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مدت زمان پیش</a:t>
                      </a:r>
                      <a:r>
                        <a:rPr lang="fa-IR" sz="1600" baseline="0" dirty="0" smtClean="0"/>
                        <a:t> بینی شده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فعالیت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تکمیل</a:t>
                      </a:r>
                      <a:r>
                        <a:rPr lang="fa-IR" baseline="0" dirty="0" smtClean="0"/>
                        <a:t> نمودن پروپزال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فراهم</a:t>
                      </a:r>
                      <a:r>
                        <a:rPr lang="fa-IR" baseline="0" dirty="0" smtClean="0"/>
                        <a:t> نمودن مقدمات کار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جمع آوری اطلاعات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ورود اطلاعات</a:t>
                      </a:r>
                      <a:r>
                        <a:rPr lang="fa-IR" baseline="0" dirty="0" smtClean="0"/>
                        <a:t> به رایانه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آنالیز آماری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نوشتن گزارش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7" name="~PP2804.WAV">
            <a:hlinkClick r:id="" action="ppaction://media"/>
          </p:cNvPr>
          <p:cNvPicPr>
            <a:picLocks noRot="1" noChangeAspect="1"/>
          </p:cNvPicPr>
          <p:nvPr>
            <a:wavAudioFile r:embed="rId1" name="~PP280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نکات عملی در تبیین زمان بندی پروژه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زمانهای تلف شده بسیار بیشتر از حد انتظار هستند؛ حتماً توجه فرمایید</a:t>
            </a:r>
          </a:p>
          <a:p>
            <a:r>
              <a:rPr lang="fa-IR" dirty="0" smtClean="0"/>
              <a:t>در تعیین زمان فعالیتهایی که به شما وابسته نیستند محتاط باشید</a:t>
            </a:r>
          </a:p>
          <a:p>
            <a:r>
              <a:rPr lang="fa-IR" dirty="0" smtClean="0"/>
              <a:t>فعالیتهای ویژه و مهم که می توانند زمانبندی پروژه را به شدت تحت الشعاع قرار دهند شناسایی فرمایید</a:t>
            </a:r>
          </a:p>
          <a:p>
            <a:r>
              <a:rPr lang="fa-IR" dirty="0" smtClean="0"/>
              <a:t>طولانی نوشتن ولی سریع انجام دادن مشکل آفرین نیست ولی بر عکس آن ممکن است </a:t>
            </a:r>
            <a:r>
              <a:rPr lang="fa-IR" dirty="0" smtClean="0"/>
              <a:t>کار شما </a:t>
            </a:r>
            <a:r>
              <a:rPr lang="fa-IR" dirty="0" smtClean="0"/>
              <a:t>را زیر سوال ببرد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3179.WAV">
            <a:hlinkClick r:id="" action="ppaction://media"/>
          </p:cNvPr>
          <p:cNvPicPr>
            <a:picLocks noRot="1" noChangeAspect="1"/>
          </p:cNvPicPr>
          <p:nvPr>
            <a:wavAudioFile r:embed="rId1" name="~PP317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823</TotalTime>
  <Words>316</Words>
  <Application>Microsoft Office PowerPoint</Application>
  <PresentationFormat>On-screen Show (4:3)</PresentationFormat>
  <Paragraphs>50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روش شناسي پژوهش در آموزش</vt:lpstr>
      <vt:lpstr>روش شناسي پژوهشهای کمی (13)  زمانبندی پژوهش</vt:lpstr>
      <vt:lpstr>تعیین فعالیتهای مهم تحقیق</vt:lpstr>
      <vt:lpstr>شیوه مرتب نمودن فعالیتها</vt:lpstr>
      <vt:lpstr>نمونه ای از جدول گانت بسیار ساده</vt:lpstr>
      <vt:lpstr>نکات عملی در تبیین زمان بندی پروژه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493</cp:revision>
  <dcterms:created xsi:type="dcterms:W3CDTF">2010-01-27T16:56:38Z</dcterms:created>
  <dcterms:modified xsi:type="dcterms:W3CDTF">2010-02-25T18:32:52Z</dcterms:modified>
</cp:coreProperties>
</file>