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79" autoAdjust="0"/>
    <p:restoredTop sz="94660"/>
  </p:normalViewPr>
  <p:slideViewPr>
    <p:cSldViewPr>
      <p:cViewPr varScale="1">
        <p:scale>
          <a:sx n="70" d="100"/>
          <a:sy n="70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4/2/2010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4/2/2010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B7064-C53A-41A5-B90B-9FBE80934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/>
              <a:t>دانشگاه علوم پزشكي شيراز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96A1-AA29-497E-B3AA-3FB63A620E9E}" type="datetime1">
              <a:rPr lang="en-US" smtClean="0"/>
              <a:pPr>
                <a:defRPr/>
              </a:pPr>
              <a:t>4/2/2010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D8BE9-1D81-4E47-A1FF-8B3BC1A88DB6}" type="datetime1">
              <a:rPr lang="en-US" smtClean="0"/>
              <a:pPr>
                <a:defRPr/>
              </a:pPr>
              <a:t>4/2/2010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82BED-D6F4-4DE4-AFA6-2A089D5BA666}" type="datetime1">
              <a:rPr lang="en-US" smtClean="0"/>
              <a:pPr>
                <a:defRPr/>
              </a:pPr>
              <a:t>4/2/2010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2155-9DDB-49A8-999D-44ED10273ADF}" type="datetime1">
              <a:rPr lang="en-US" smtClean="0"/>
              <a:pPr>
                <a:defRPr/>
              </a:pPr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6F99-032A-4C05-9193-EFE348E1DDFC}" type="datetime1">
              <a:rPr lang="en-US" smtClean="0"/>
              <a:pPr>
                <a:defRPr/>
              </a:pPr>
              <a:t>4/2/2010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99E9B-0805-494A-9C85-AC7A4AA43F55}" type="datetime1">
              <a:rPr lang="en-US" smtClean="0"/>
              <a:pPr>
                <a:defRPr/>
              </a:pPr>
              <a:t>4/2/2010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AFB11-CE48-4552-B177-9970F11A62E1}" type="datetime1">
              <a:rPr lang="en-US" smtClean="0"/>
              <a:pPr>
                <a:defRPr/>
              </a:pPr>
              <a:t>4/2/2010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E387-6E46-4C10-BD8A-37CF5B33C930}" type="datetime1">
              <a:rPr lang="en-US" smtClean="0"/>
              <a:pPr>
                <a:defRPr/>
              </a:pPr>
              <a:t>4/2/2010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2015-572B-4302-A09A-C77604C30233}" type="datetime1">
              <a:rPr lang="en-US" smtClean="0"/>
              <a:pPr>
                <a:defRPr/>
              </a:pPr>
              <a:t>4/2/2010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430AF-9640-4156-A3FA-A2F543739863}" type="datetime1">
              <a:rPr lang="en-US" smtClean="0"/>
              <a:pPr>
                <a:defRPr/>
              </a:pPr>
              <a:t>4/2/2010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5FFF6-918E-4A44-8A2F-4581828E0F52}" type="datetime1">
              <a:rPr lang="en-US" smtClean="0"/>
              <a:pPr>
                <a:defRPr/>
              </a:pPr>
              <a:t>4/2/2010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FC06E51-C8D5-47B1-B353-12D7B1176B1C}" type="datetime1">
              <a:rPr lang="en-US" smtClean="0"/>
              <a:pPr>
                <a:defRPr/>
              </a:pPr>
              <a:t>4/2/2010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714620"/>
            <a:ext cx="8262966" cy="2314580"/>
          </a:xfrm>
        </p:spPr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روش شناسي پژوهشهای کمی (</a:t>
            </a:r>
            <a:r>
              <a:rPr lang="en-US" sz="3600" b="0" u="sng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fa-IR" sz="3600" b="0" u="sng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36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54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تحلیل آماری نتایج</a:t>
            </a:r>
            <a:endParaRPr lang="en-US" sz="36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3143250" y="5429250"/>
            <a:ext cx="5719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dirty="0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علي اكبر حقدوست، اپيدميولوژيست</a:t>
            </a:r>
            <a:endParaRPr lang="fa-IR" dirty="0">
              <a:solidFill>
                <a:srgbClr val="FFFFFF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357" y="428604"/>
            <a:ext cx="380585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بنام او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كه</a:t>
            </a: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 آگاه بر هر نهان است و دانا بر هر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حقيقت</a:t>
            </a:r>
            <a:endParaRPr lang="en-US" sz="24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latin typeface="+mn-lt"/>
              <a:cs typeface="Zar" pitchFamily="2" charset="-78"/>
            </a:endParaRPr>
          </a:p>
        </p:txBody>
      </p:sp>
      <p:pic>
        <p:nvPicPr>
          <p:cNvPr id="9221" name="Picture 7" descr="kerman 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000125"/>
            <a:ext cx="1716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467100" y="2143125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110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دانشگاه علوم پزشكي كرمان</a:t>
            </a:r>
          </a:p>
        </p:txBody>
      </p:sp>
      <p:pic>
        <p:nvPicPr>
          <p:cNvPr id="8" name="~PP3937.WAV">
            <a:hlinkClick r:id="" action="ppaction://media"/>
          </p:cNvPr>
          <p:cNvPicPr>
            <a:picLocks noRot="1" noChangeAspect="1"/>
          </p:cNvPicPr>
          <p:nvPr>
            <a:wavAudioFile r:embed="rId1" name="~PP3937.WAV"/>
          </p:nvPr>
        </p:nvPicPr>
        <p:blipFill>
          <a:blip r:embed="rId5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2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اصول کلی تجزیه و تحلیل اطلاعات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قدم به قدم و از ساده به مشکل باشد</a:t>
            </a:r>
          </a:p>
          <a:p>
            <a:r>
              <a:rPr lang="fa-IR" dirty="0" smtClean="0"/>
              <a:t>همواره اهداف تحقیق مد نظر باشد</a:t>
            </a:r>
          </a:p>
          <a:p>
            <a:r>
              <a:rPr lang="fa-IR" dirty="0" smtClean="0"/>
              <a:t>دقیقترین روشهای آماری را بکار ببرید ولی به ساده ترین شکل ممکن بنویسید</a:t>
            </a:r>
          </a:p>
          <a:p>
            <a:r>
              <a:rPr lang="fa-IR" dirty="0" smtClean="0"/>
              <a:t>از نمودارها و جداول متناسب و درست استفاده نمایید</a:t>
            </a:r>
          </a:p>
          <a:p>
            <a:r>
              <a:rPr lang="fa-IR" dirty="0" smtClean="0"/>
              <a:t>پیش شرطهای آزمونهای آماری را حتماً کنترل نمایید</a:t>
            </a:r>
          </a:p>
          <a:p>
            <a:r>
              <a:rPr lang="fa-IR" dirty="0" smtClean="0"/>
              <a:t>حتماً از مشاوره افراد صاحب نظر و آشنا با اصول آماری کمک بگیرید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6" name="~PP479.WAV">
            <a:hlinkClick r:id="" action="ppaction://media"/>
          </p:cNvPr>
          <p:cNvPicPr>
            <a:picLocks noRot="1" noChangeAspect="1"/>
          </p:cNvPicPr>
          <p:nvPr>
            <a:wavAudioFile r:embed="rId1" name="~PP479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37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مراحل تجزیه و تحلیل آماری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توصیف ساده متغیرها</a:t>
            </a:r>
          </a:p>
          <a:p>
            <a:pPr lvl="1"/>
            <a:r>
              <a:rPr lang="fa-IR" dirty="0" smtClean="0"/>
              <a:t>فراوانی و درصد برای متغیرهای اسمی</a:t>
            </a:r>
          </a:p>
          <a:p>
            <a:pPr lvl="1"/>
            <a:r>
              <a:rPr lang="fa-IR" dirty="0" smtClean="0"/>
              <a:t>میانگین و انحراف معیار و یا سایر شاخصهای مرکزی و پراکندگی برای متغیرهای عددی</a:t>
            </a:r>
          </a:p>
          <a:p>
            <a:r>
              <a:rPr lang="fa-IR" dirty="0" smtClean="0"/>
              <a:t>آزمونهای آماری ساده متناسب با نوع متغیرها</a:t>
            </a:r>
          </a:p>
          <a:p>
            <a:r>
              <a:rPr lang="fa-IR" dirty="0" smtClean="0"/>
              <a:t>آزمونهای آماری پیچیده و چند متغیره در صورت نیاز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2619.WAV">
            <a:hlinkClick r:id="" action="ppaction://media"/>
          </p:cNvPr>
          <p:cNvPicPr>
            <a:picLocks noRot="1" noChangeAspect="1"/>
          </p:cNvPicPr>
          <p:nvPr>
            <a:wavAudioFile r:embed="rId1" name="~PP2619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8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استفاده از نرم افزارها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محاسبات دستی همواره با خطا همراه است و بسیار وقت گیر</a:t>
            </a:r>
          </a:p>
          <a:p>
            <a:r>
              <a:rPr lang="fa-IR" dirty="0" smtClean="0"/>
              <a:t>باید متناسب با نوع آزمونهای آماری و سوالات پژوهش از نرم افزارهای مناسب استفاده نمود</a:t>
            </a:r>
          </a:p>
          <a:p>
            <a:r>
              <a:rPr lang="fa-IR" dirty="0" smtClean="0"/>
              <a:t>خروجیهای نرم افزارها باید حتماً دقیق تفسیر شوند</a:t>
            </a:r>
          </a:p>
          <a:p>
            <a:r>
              <a:rPr lang="fa-IR" dirty="0" smtClean="0"/>
              <a:t>کپی کامل خروجیهای نرم افزارها اصلاً توصیه نمی شود و باید هدفمند اهم شاخصهای آماری انتخاب و در متن گزارش به شکل درست و مناسبی آورده شوند</a:t>
            </a:r>
          </a:p>
          <a:p>
            <a:r>
              <a:rPr lang="fa-IR" dirty="0" smtClean="0"/>
              <a:t>بسیار مواقع نرم افزارهای آماری ساده همان کاری را انجام می دهند که نرم افزارهای بسیار پیچیده انجام می دهند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علی اکبر حقدوست</a:t>
            </a:r>
            <a:endParaRPr lang="en-US" dirty="0"/>
          </a:p>
        </p:txBody>
      </p:sp>
      <p:pic>
        <p:nvPicPr>
          <p:cNvPr id="5" name="~PP2063.WAV">
            <a:hlinkClick r:id="" action="ppaction://media"/>
          </p:cNvPr>
          <p:cNvPicPr>
            <a:picLocks noRot="1" noChangeAspect="1"/>
          </p:cNvPicPr>
          <p:nvPr>
            <a:wavAudioFile r:embed="rId1" name="~PP2063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31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رسم نمودارها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معمولاً دقیقاً نمودارهایی که نرم افزارهای آماری رسم می کنند قابل استفاده در متن گزارشات نیست  و باید روی آنها اصلاحاتی صورت پذیرد.</a:t>
            </a:r>
          </a:p>
          <a:p>
            <a:r>
              <a:rPr lang="fa-IR" dirty="0" smtClean="0"/>
              <a:t>یکی از بهترین نرم افزارها برای رسم نمودارها </a:t>
            </a:r>
            <a:r>
              <a:rPr lang="en-US" dirty="0" smtClean="0"/>
              <a:t>MS-excel</a:t>
            </a:r>
            <a:r>
              <a:rPr lang="fa-IR" dirty="0" smtClean="0"/>
              <a:t> است. بهتر است اعداد خام نمودار را از نرم افزارهای آماری استخراج و در این نرم افزار نمودارها را رسم نمود</a:t>
            </a:r>
          </a:p>
          <a:p>
            <a:r>
              <a:rPr lang="fa-IR" dirty="0" smtClean="0"/>
              <a:t>پیچیده نمودن آنالیز و سخت نمودن شکل ارایه نتایج هرگز نشان خوب و دقیق بودن مطالعه و یا دانش بالا و توانمندی برتر شما نیست.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2069.WAV">
            <a:hlinkClick r:id="" action="ppaction://media"/>
          </p:cNvPr>
          <p:cNvPicPr>
            <a:picLocks noRot="1" noChangeAspect="1"/>
          </p:cNvPicPr>
          <p:nvPr>
            <a:wavAudioFile r:embed="rId1" name="~PP2069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1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sz="2400" dirty="0" smtClean="0">
            <a:cs typeface="B Zar" pitchFamily="2" charset="-78"/>
          </a:defRPr>
        </a:defPPr>
      </a:lstStyle>
    </a:spDef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809</TotalTime>
  <Words>342</Words>
  <Application>Microsoft Office PowerPoint</Application>
  <PresentationFormat>On-screen Show (4:3)</PresentationFormat>
  <Paragraphs>41</Paragraphs>
  <Slides>5</Slides>
  <Notes>5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روش شناسي پژوهش در آموزش</vt:lpstr>
      <vt:lpstr>روش شناسي پژوهشهای کمی (17)  تحلیل آماری نتایج</vt:lpstr>
      <vt:lpstr>اصول کلی تجزیه و تحلیل اطلاعات</vt:lpstr>
      <vt:lpstr>مراحل تجزیه و تحلیل آماری</vt:lpstr>
      <vt:lpstr>استفاده از نرم افزارها</vt:lpstr>
      <vt:lpstr>رسم نمودارها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شناسي پژوهش در آموزش</dc:title>
  <dc:creator>Ali Akbar Haghdoost</dc:creator>
  <cp:lastModifiedBy>Ali Akbar Haghdoost</cp:lastModifiedBy>
  <cp:revision>480</cp:revision>
  <dcterms:created xsi:type="dcterms:W3CDTF">2010-01-27T16:56:38Z</dcterms:created>
  <dcterms:modified xsi:type="dcterms:W3CDTF">2010-04-02T18:00:55Z</dcterms:modified>
</cp:coreProperties>
</file>