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79" autoAdjust="0"/>
    <p:restoredTop sz="94660"/>
  </p:normalViewPr>
  <p:slideViewPr>
    <p:cSldViewPr>
      <p:cViewPr varScale="1">
        <p:scale>
          <a:sx n="70" d="100"/>
          <a:sy n="70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5E27F-FDDD-4ED0-B64E-3207259B61C9}" type="doc">
      <dgm:prSet loTypeId="urn:microsoft.com/office/officeart/2005/8/layout/hierarchy4" loCatId="hierarchy" qsTypeId="urn:microsoft.com/office/officeart/2005/8/quickstyle/3d2" qsCatId="3D" csTypeId="urn:microsoft.com/office/officeart/2005/8/colors/accent4_3" csCatId="accent4"/>
      <dgm:spPr/>
    </dgm:pt>
    <dgm:pt modelId="{96C160F0-CA55-45F6-8E0A-95FAF7A628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نمونه گيري</a:t>
          </a:r>
          <a:endParaRPr kumimoji="0" lang="en-US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6A1A430F-C027-42E1-8E19-411C37B810F8}" type="parTrans" cxnId="{1F883108-1D2C-452D-9E07-8A06E0252DA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DCD7B6B-A466-4F05-A1D0-166DCAD6E120}" type="sibTrans" cxnId="{1F883108-1D2C-452D-9E07-8A06E0252DA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F2D982F-E1F8-4B1B-A1E8-F462F9E66D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احتمالي</a:t>
          </a:r>
          <a:endParaRPr kumimoji="0" lang="en-US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E1CFF9F3-4C37-48B9-9741-31C4095EC396}" type="parTrans" cxnId="{3E5A40C5-40EF-4FF5-9716-29DB21133BB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82406F4-FC4D-421B-8744-A0BE710FE39D}" type="sibTrans" cxnId="{3E5A40C5-40EF-4FF5-9716-29DB21133BB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5B8921E-37E6-4099-BE9D-BA6FBC8163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تصادفي ساده</a:t>
          </a:r>
          <a:endParaRPr kumimoji="0" lang="en-US" sz="1800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4B828697-340F-41EA-9FD3-663D6D800A1B}" type="parTrans" cxnId="{C971B14B-66F7-46D6-9D88-1A818A56CC5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72B12C4-9F22-4F5C-91F1-9A6C04DFE5EF}" type="sibTrans" cxnId="{C971B14B-66F7-46D6-9D88-1A818A56CC5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CDB2BB6-4E4A-40F1-BFDA-AA4E5B06BA9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تصادفي منظم</a:t>
          </a:r>
          <a:endParaRPr kumimoji="0" lang="en-US" sz="1800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A2D4A656-DBE2-4D0F-8004-E8BE59BB17B5}" type="parTrans" cxnId="{0B701BFE-011D-4A3E-9A77-7330A3CB735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FD4BD3C-9019-4138-A926-FCE2AE97FA32}" type="sibTrans" cxnId="{0B701BFE-011D-4A3E-9A77-7330A3CB735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0D98ADC-6A82-4431-A580-280C2905795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طبقه اي</a:t>
          </a:r>
          <a:endParaRPr kumimoji="0" lang="en-US" sz="1800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5355EDE7-491D-4F12-B302-F2FB202C5A67}" type="parTrans" cxnId="{A4087085-5122-4388-946E-392112E035D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48FD063-C1C1-4865-BBAE-ACA4774F124A}" type="sibTrans" cxnId="{A4087085-5122-4388-946E-392112E035D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027EECA-9DE4-4251-81C0-51D9AD15D2F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خوشه اي</a:t>
          </a:r>
          <a:endParaRPr kumimoji="0" lang="en-US" sz="1800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315F733D-4C4A-49D7-819B-9B4291132A0B}" type="parTrans" cxnId="{EF775C0D-5CAD-41A7-9031-0C37899A56A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96CE03D-CDA4-4A18-8723-C5BE150DF73A}" type="sibTrans" cxnId="{EF775C0D-5CAD-41A7-9031-0C37899A56A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0BD5653-018C-41BF-AE48-0A227171131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چند مرحله اي</a:t>
          </a:r>
          <a:endParaRPr kumimoji="0" lang="en-US" sz="1800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E2F0B6E0-E8A3-4A80-813F-52CAB8538B31}" type="parTrans" cxnId="{7622BC94-8934-4366-8915-971A6929691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4143003-52E6-4879-BD83-D54DA0A1AE96}" type="sibTrans" cxnId="{7622BC94-8934-4366-8915-971A6929691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2A7E5D9-ACDD-4649-9C9B-0386A38E5AF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غير احتمالي</a:t>
          </a:r>
          <a:endParaRPr kumimoji="0" lang="en-US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E241667A-4511-412C-A801-1C8E992C9C8B}" type="parTrans" cxnId="{5C9E3609-D878-4B81-976B-B626F034FBB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CF9535C-C700-4A71-B3CE-93DD0288F767}" type="sibTrans" cxnId="{5C9E3609-D878-4B81-976B-B626F034FBB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BF2423A-3B91-41F5-8CC1-6BEE0AD17A9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ساده</a:t>
          </a:r>
          <a:endParaRPr kumimoji="0" lang="en-US" sz="1800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5444A73C-C063-45C3-A9B7-2097B58EB859}" type="parTrans" cxnId="{3CB22F9C-6A11-4072-BE27-5C56023ABDC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9742569-5899-4989-B61F-48415C22532C}" type="sibTrans" cxnId="{3CB22F9C-6A11-4072-BE27-5C56023ABDC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C271D77-9BC9-4449-83AF-BF5E67B15D8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سهميه اي</a:t>
          </a:r>
          <a:endParaRPr kumimoji="0" lang="en-US" sz="1800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CA600F3D-F5D8-45B0-8E24-00648FB0ACEB}" type="parTrans" cxnId="{85BE13DC-E942-461F-81A2-ED1E2C39F83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6E4C31D-B326-4911-90DA-DBD09CFDC0D1}" type="sibTrans" cxnId="{85BE13DC-E942-461F-81A2-ED1E2C39F83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134C37D-12FE-4939-8332-F37A2483601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sz="18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B Zar" pitchFamily="2" charset="-78"/>
            </a:rPr>
            <a:t>قضاوتي</a:t>
          </a:r>
          <a:endParaRPr kumimoji="0" lang="en-US" sz="1800" b="1" i="0" u="none" strike="noStrike" cap="none" normalizeH="0" baseline="0" dirty="0" smtClean="0">
            <a:ln/>
            <a:effectLst>
              <a:outerShdw blurRad="38100" dist="38100" dir="2700000" algn="tl">
                <a:srgbClr val="000000"/>
              </a:outerShdw>
            </a:effectLst>
            <a:latin typeface="Arial" charset="0"/>
            <a:cs typeface="B Zar" pitchFamily="2" charset="-78"/>
          </a:endParaRPr>
        </a:p>
      </dgm:t>
    </dgm:pt>
    <dgm:pt modelId="{096AD56B-96D5-4573-B667-0D3B5086026C}" type="parTrans" cxnId="{489E2E2A-36DB-4E9B-8E0D-2611804189A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0C3764F-6EE4-4121-97D5-29EF238F0D4A}" type="sibTrans" cxnId="{489E2E2A-36DB-4E9B-8E0D-2611804189A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7BF6176-E747-48DB-B31C-AACC528DB501}" type="pres">
      <dgm:prSet presAssocID="{D695E27F-FDDD-4ED0-B64E-3207259B61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B8B66F-AE02-4278-A0BC-B86D4BDF3D7C}" type="pres">
      <dgm:prSet presAssocID="{96C160F0-CA55-45F6-8E0A-95FAF7A628F7}" presName="vertOne" presStyleCnt="0"/>
      <dgm:spPr/>
    </dgm:pt>
    <dgm:pt modelId="{FABF9B77-F01A-490B-BAE9-8882B2271091}" type="pres">
      <dgm:prSet presAssocID="{96C160F0-CA55-45F6-8E0A-95FAF7A628F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7DEE0D-6A5A-41A1-9E1E-1BF3B159CCF5}" type="pres">
      <dgm:prSet presAssocID="{96C160F0-CA55-45F6-8E0A-95FAF7A628F7}" presName="parTransOne" presStyleCnt="0"/>
      <dgm:spPr/>
    </dgm:pt>
    <dgm:pt modelId="{69EF0B47-57ED-4386-9B66-1B3D0CC5D2A8}" type="pres">
      <dgm:prSet presAssocID="{96C160F0-CA55-45F6-8E0A-95FAF7A628F7}" presName="horzOne" presStyleCnt="0"/>
      <dgm:spPr/>
    </dgm:pt>
    <dgm:pt modelId="{B5856EB5-03A4-4C64-BFD3-E398ED573BA9}" type="pres">
      <dgm:prSet presAssocID="{0F2D982F-E1F8-4B1B-A1E8-F462F9E66DB7}" presName="vertTwo" presStyleCnt="0"/>
      <dgm:spPr/>
    </dgm:pt>
    <dgm:pt modelId="{D7D5C516-B45E-43B9-B74A-21B1F6B26B64}" type="pres">
      <dgm:prSet presAssocID="{0F2D982F-E1F8-4B1B-A1E8-F462F9E66DB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24D549-F00D-4F47-B7AD-0974B8D6FCB1}" type="pres">
      <dgm:prSet presAssocID="{0F2D982F-E1F8-4B1B-A1E8-F462F9E66DB7}" presName="parTransTwo" presStyleCnt="0"/>
      <dgm:spPr/>
    </dgm:pt>
    <dgm:pt modelId="{98331055-148A-40B5-8FF4-CFE3B5C83D5F}" type="pres">
      <dgm:prSet presAssocID="{0F2D982F-E1F8-4B1B-A1E8-F462F9E66DB7}" presName="horzTwo" presStyleCnt="0"/>
      <dgm:spPr/>
    </dgm:pt>
    <dgm:pt modelId="{97EA76BD-0BE2-4073-B4D0-76570B771FFF}" type="pres">
      <dgm:prSet presAssocID="{95B8921E-37E6-4099-BE9D-BA6FBC8163B0}" presName="vertThree" presStyleCnt="0"/>
      <dgm:spPr/>
    </dgm:pt>
    <dgm:pt modelId="{717C1024-62E0-4572-ACFF-21F07B1F1268}" type="pres">
      <dgm:prSet presAssocID="{95B8921E-37E6-4099-BE9D-BA6FBC8163B0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D43B9A-2D98-48FD-AAA5-CDCBF482262E}" type="pres">
      <dgm:prSet presAssocID="{95B8921E-37E6-4099-BE9D-BA6FBC8163B0}" presName="horzThree" presStyleCnt="0"/>
      <dgm:spPr/>
    </dgm:pt>
    <dgm:pt modelId="{DA71D284-404A-4A7E-9496-AA1FC094714C}" type="pres">
      <dgm:prSet presAssocID="{772B12C4-9F22-4F5C-91F1-9A6C04DFE5EF}" presName="sibSpaceThree" presStyleCnt="0"/>
      <dgm:spPr/>
    </dgm:pt>
    <dgm:pt modelId="{B94C1F9F-A2C3-4247-BE59-A784D4F4F570}" type="pres">
      <dgm:prSet presAssocID="{5CDB2BB6-4E4A-40F1-BFDA-AA4E5B06BA95}" presName="vertThree" presStyleCnt="0"/>
      <dgm:spPr/>
    </dgm:pt>
    <dgm:pt modelId="{B5817B05-19EC-469F-82AC-5F71BB21BB4D}" type="pres">
      <dgm:prSet presAssocID="{5CDB2BB6-4E4A-40F1-BFDA-AA4E5B06BA95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9E4025-77BC-49E7-9A06-10B2E3DDD3B6}" type="pres">
      <dgm:prSet presAssocID="{5CDB2BB6-4E4A-40F1-BFDA-AA4E5B06BA95}" presName="horzThree" presStyleCnt="0"/>
      <dgm:spPr/>
    </dgm:pt>
    <dgm:pt modelId="{1CD47981-9E64-4A82-BC65-5B4D686CC906}" type="pres">
      <dgm:prSet presAssocID="{9FD4BD3C-9019-4138-A926-FCE2AE97FA32}" presName="sibSpaceThree" presStyleCnt="0"/>
      <dgm:spPr/>
    </dgm:pt>
    <dgm:pt modelId="{33CDBC29-5F13-494D-B078-5042AF1F568A}" type="pres">
      <dgm:prSet presAssocID="{30D98ADC-6A82-4431-A580-280C29057951}" presName="vertThree" presStyleCnt="0"/>
      <dgm:spPr/>
    </dgm:pt>
    <dgm:pt modelId="{AF990302-4436-4E00-A5F1-4F4FABB04F80}" type="pres">
      <dgm:prSet presAssocID="{30D98ADC-6A82-4431-A580-280C29057951}" presName="txThre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21E4B1-2209-4C11-A693-BA1876076CC8}" type="pres">
      <dgm:prSet presAssocID="{30D98ADC-6A82-4431-A580-280C29057951}" presName="horzThree" presStyleCnt="0"/>
      <dgm:spPr/>
    </dgm:pt>
    <dgm:pt modelId="{A140E7F4-3559-485F-A320-C4E20A41CF2A}" type="pres">
      <dgm:prSet presAssocID="{048FD063-C1C1-4865-BBAE-ACA4774F124A}" presName="sibSpaceThree" presStyleCnt="0"/>
      <dgm:spPr/>
    </dgm:pt>
    <dgm:pt modelId="{7D0B974F-4F37-451C-8A17-61795F9545BB}" type="pres">
      <dgm:prSet presAssocID="{4027EECA-9DE4-4251-81C0-51D9AD15D2FD}" presName="vertThree" presStyleCnt="0"/>
      <dgm:spPr/>
    </dgm:pt>
    <dgm:pt modelId="{4EBB6A5D-1E72-40B8-A2BB-8D763F3C49DA}" type="pres">
      <dgm:prSet presAssocID="{4027EECA-9DE4-4251-81C0-51D9AD15D2FD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248F96-C5FF-412B-AD82-7A3E926A09EA}" type="pres">
      <dgm:prSet presAssocID="{4027EECA-9DE4-4251-81C0-51D9AD15D2FD}" presName="horzThree" presStyleCnt="0"/>
      <dgm:spPr/>
    </dgm:pt>
    <dgm:pt modelId="{A8986BB5-60DD-4053-8447-59A7D0AFBFEA}" type="pres">
      <dgm:prSet presAssocID="{896CE03D-CDA4-4A18-8723-C5BE150DF73A}" presName="sibSpaceThree" presStyleCnt="0"/>
      <dgm:spPr/>
    </dgm:pt>
    <dgm:pt modelId="{0C6D3D08-E419-4C95-95DC-6D4D5AF7C70C}" type="pres">
      <dgm:prSet presAssocID="{D0BD5653-018C-41BF-AE48-0A227171131E}" presName="vertThree" presStyleCnt="0"/>
      <dgm:spPr/>
    </dgm:pt>
    <dgm:pt modelId="{9EF1CCA4-CBC5-4B88-8782-E3CC626E0621}" type="pres">
      <dgm:prSet presAssocID="{D0BD5653-018C-41BF-AE48-0A227171131E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91091D-6E21-46BE-A06A-70C66D8ABA69}" type="pres">
      <dgm:prSet presAssocID="{D0BD5653-018C-41BF-AE48-0A227171131E}" presName="horzThree" presStyleCnt="0"/>
      <dgm:spPr/>
    </dgm:pt>
    <dgm:pt modelId="{E3364BFD-876E-4AC1-B16F-0BBF76A624A7}" type="pres">
      <dgm:prSet presAssocID="{482406F4-FC4D-421B-8744-A0BE710FE39D}" presName="sibSpaceTwo" presStyleCnt="0"/>
      <dgm:spPr/>
    </dgm:pt>
    <dgm:pt modelId="{D0ED7693-86DD-43FE-9A63-9D49EEBD959A}" type="pres">
      <dgm:prSet presAssocID="{12A7E5D9-ACDD-4649-9C9B-0386A38E5AF0}" presName="vertTwo" presStyleCnt="0"/>
      <dgm:spPr/>
    </dgm:pt>
    <dgm:pt modelId="{E3E16F57-6308-4FAF-AEEF-90F4ABADDFB5}" type="pres">
      <dgm:prSet presAssocID="{12A7E5D9-ACDD-4649-9C9B-0386A38E5AF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D531DA-0537-4493-9368-E80D22C62944}" type="pres">
      <dgm:prSet presAssocID="{12A7E5D9-ACDD-4649-9C9B-0386A38E5AF0}" presName="parTransTwo" presStyleCnt="0"/>
      <dgm:spPr/>
    </dgm:pt>
    <dgm:pt modelId="{572CED48-136D-42E9-85C7-9DDE0A27D102}" type="pres">
      <dgm:prSet presAssocID="{12A7E5D9-ACDD-4649-9C9B-0386A38E5AF0}" presName="horzTwo" presStyleCnt="0"/>
      <dgm:spPr/>
    </dgm:pt>
    <dgm:pt modelId="{FCFD4C11-2F15-4ED5-8557-BDC35F68D6FB}" type="pres">
      <dgm:prSet presAssocID="{8BF2423A-3B91-41F5-8CC1-6BEE0AD17A97}" presName="vertThree" presStyleCnt="0"/>
      <dgm:spPr/>
    </dgm:pt>
    <dgm:pt modelId="{8D6802B5-71B1-4387-9AB3-29C5885BA598}" type="pres">
      <dgm:prSet presAssocID="{8BF2423A-3B91-41F5-8CC1-6BEE0AD17A97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37F2B3-A6AE-47BB-BF9F-B3EAB8DD11C1}" type="pres">
      <dgm:prSet presAssocID="{8BF2423A-3B91-41F5-8CC1-6BEE0AD17A97}" presName="horzThree" presStyleCnt="0"/>
      <dgm:spPr/>
    </dgm:pt>
    <dgm:pt modelId="{22DECA28-1A8D-4A4A-A7A9-BE4B01E7B72E}" type="pres">
      <dgm:prSet presAssocID="{29742569-5899-4989-B61F-48415C22532C}" presName="sibSpaceThree" presStyleCnt="0"/>
      <dgm:spPr/>
    </dgm:pt>
    <dgm:pt modelId="{C8A044AA-AA7E-4637-B9A2-ABA5A674949F}" type="pres">
      <dgm:prSet presAssocID="{AC271D77-9BC9-4449-83AF-BF5E67B15D87}" presName="vertThree" presStyleCnt="0"/>
      <dgm:spPr/>
    </dgm:pt>
    <dgm:pt modelId="{B92A9EB8-CFE8-4DE3-8D65-2055C255CD60}" type="pres">
      <dgm:prSet presAssocID="{AC271D77-9BC9-4449-83AF-BF5E67B15D87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23F7B2-C436-4D70-8E59-0CFD3FDAF675}" type="pres">
      <dgm:prSet presAssocID="{AC271D77-9BC9-4449-83AF-BF5E67B15D87}" presName="horzThree" presStyleCnt="0"/>
      <dgm:spPr/>
    </dgm:pt>
    <dgm:pt modelId="{BFE276AA-8104-4A2E-A0CA-BF4E00D3D624}" type="pres">
      <dgm:prSet presAssocID="{A6E4C31D-B326-4911-90DA-DBD09CFDC0D1}" presName="sibSpaceThree" presStyleCnt="0"/>
      <dgm:spPr/>
    </dgm:pt>
    <dgm:pt modelId="{D522C9CA-701E-410E-9D82-0D64F6384CE0}" type="pres">
      <dgm:prSet presAssocID="{A134C37D-12FE-4939-8332-F37A24836012}" presName="vertThree" presStyleCnt="0"/>
      <dgm:spPr/>
    </dgm:pt>
    <dgm:pt modelId="{1BAFAF6A-391C-44F3-A652-2E6A31C7EA8D}" type="pres">
      <dgm:prSet presAssocID="{A134C37D-12FE-4939-8332-F37A24836012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781677-EB8A-4B8F-8C71-35B605E2CEB2}" type="pres">
      <dgm:prSet presAssocID="{A134C37D-12FE-4939-8332-F37A24836012}" presName="horzThree" presStyleCnt="0"/>
      <dgm:spPr/>
    </dgm:pt>
  </dgm:ptLst>
  <dgm:cxnLst>
    <dgm:cxn modelId="{85BE13DC-E942-461F-81A2-ED1E2C39F836}" srcId="{12A7E5D9-ACDD-4649-9C9B-0386A38E5AF0}" destId="{AC271D77-9BC9-4449-83AF-BF5E67B15D87}" srcOrd="1" destOrd="0" parTransId="{CA600F3D-F5D8-45B0-8E24-00648FB0ACEB}" sibTransId="{A6E4C31D-B326-4911-90DA-DBD09CFDC0D1}"/>
    <dgm:cxn modelId="{6BC63524-EE8D-4B05-AAD3-62AD887B6F08}" type="presOf" srcId="{4027EECA-9DE4-4251-81C0-51D9AD15D2FD}" destId="{4EBB6A5D-1E72-40B8-A2BB-8D763F3C49DA}" srcOrd="0" destOrd="0" presId="urn:microsoft.com/office/officeart/2005/8/layout/hierarchy4"/>
    <dgm:cxn modelId="{315C46C4-00EF-441F-A248-0EB2B71BA5A2}" type="presOf" srcId="{A134C37D-12FE-4939-8332-F37A24836012}" destId="{1BAFAF6A-391C-44F3-A652-2E6A31C7EA8D}" srcOrd="0" destOrd="0" presId="urn:microsoft.com/office/officeart/2005/8/layout/hierarchy4"/>
    <dgm:cxn modelId="{3CB22F9C-6A11-4072-BE27-5C56023ABDCC}" srcId="{12A7E5D9-ACDD-4649-9C9B-0386A38E5AF0}" destId="{8BF2423A-3B91-41F5-8CC1-6BEE0AD17A97}" srcOrd="0" destOrd="0" parTransId="{5444A73C-C063-45C3-A9B7-2097B58EB859}" sibTransId="{29742569-5899-4989-B61F-48415C22532C}"/>
    <dgm:cxn modelId="{2EA700A5-0A83-40F5-9DDA-A14385773161}" type="presOf" srcId="{AC271D77-9BC9-4449-83AF-BF5E67B15D87}" destId="{B92A9EB8-CFE8-4DE3-8D65-2055C255CD60}" srcOrd="0" destOrd="0" presId="urn:microsoft.com/office/officeart/2005/8/layout/hierarchy4"/>
    <dgm:cxn modelId="{A4087085-5122-4388-946E-392112E035D5}" srcId="{0F2D982F-E1F8-4B1B-A1E8-F462F9E66DB7}" destId="{30D98ADC-6A82-4431-A580-280C29057951}" srcOrd="2" destOrd="0" parTransId="{5355EDE7-491D-4F12-B302-F2FB202C5A67}" sibTransId="{048FD063-C1C1-4865-BBAE-ACA4774F124A}"/>
    <dgm:cxn modelId="{3E5A40C5-40EF-4FF5-9716-29DB21133BB2}" srcId="{96C160F0-CA55-45F6-8E0A-95FAF7A628F7}" destId="{0F2D982F-E1F8-4B1B-A1E8-F462F9E66DB7}" srcOrd="0" destOrd="0" parTransId="{E1CFF9F3-4C37-48B9-9741-31C4095EC396}" sibTransId="{482406F4-FC4D-421B-8744-A0BE710FE39D}"/>
    <dgm:cxn modelId="{C971B14B-66F7-46D6-9D88-1A818A56CC5F}" srcId="{0F2D982F-E1F8-4B1B-A1E8-F462F9E66DB7}" destId="{95B8921E-37E6-4099-BE9D-BA6FBC8163B0}" srcOrd="0" destOrd="0" parTransId="{4B828697-340F-41EA-9FD3-663D6D800A1B}" sibTransId="{772B12C4-9F22-4F5C-91F1-9A6C04DFE5EF}"/>
    <dgm:cxn modelId="{8F567CDE-F702-496C-8EBC-3FF4B4DC3E0B}" type="presOf" srcId="{D0BD5653-018C-41BF-AE48-0A227171131E}" destId="{9EF1CCA4-CBC5-4B88-8782-E3CC626E0621}" srcOrd="0" destOrd="0" presId="urn:microsoft.com/office/officeart/2005/8/layout/hierarchy4"/>
    <dgm:cxn modelId="{3F7A77BD-968C-42CE-8127-3B510878B5F9}" type="presOf" srcId="{5CDB2BB6-4E4A-40F1-BFDA-AA4E5B06BA95}" destId="{B5817B05-19EC-469F-82AC-5F71BB21BB4D}" srcOrd="0" destOrd="0" presId="urn:microsoft.com/office/officeart/2005/8/layout/hierarchy4"/>
    <dgm:cxn modelId="{7A533863-4752-4596-914D-589C14106F90}" type="presOf" srcId="{12A7E5D9-ACDD-4649-9C9B-0386A38E5AF0}" destId="{E3E16F57-6308-4FAF-AEEF-90F4ABADDFB5}" srcOrd="0" destOrd="0" presId="urn:microsoft.com/office/officeart/2005/8/layout/hierarchy4"/>
    <dgm:cxn modelId="{C2904967-D03F-4688-8659-1622E37B2FA9}" type="presOf" srcId="{96C160F0-CA55-45F6-8E0A-95FAF7A628F7}" destId="{FABF9B77-F01A-490B-BAE9-8882B2271091}" srcOrd="0" destOrd="0" presId="urn:microsoft.com/office/officeart/2005/8/layout/hierarchy4"/>
    <dgm:cxn modelId="{91FB3575-FA22-4ECE-88F6-469385FAF8F1}" type="presOf" srcId="{0F2D982F-E1F8-4B1B-A1E8-F462F9E66DB7}" destId="{D7D5C516-B45E-43B9-B74A-21B1F6B26B64}" srcOrd="0" destOrd="0" presId="urn:microsoft.com/office/officeart/2005/8/layout/hierarchy4"/>
    <dgm:cxn modelId="{122652B9-5C3A-4A2D-831A-65D07BE01887}" type="presOf" srcId="{95B8921E-37E6-4099-BE9D-BA6FBC8163B0}" destId="{717C1024-62E0-4572-ACFF-21F07B1F1268}" srcOrd="0" destOrd="0" presId="urn:microsoft.com/office/officeart/2005/8/layout/hierarchy4"/>
    <dgm:cxn modelId="{FB810F48-8440-45F0-9290-A6428EADE009}" type="presOf" srcId="{30D98ADC-6A82-4431-A580-280C29057951}" destId="{AF990302-4436-4E00-A5F1-4F4FABB04F80}" srcOrd="0" destOrd="0" presId="urn:microsoft.com/office/officeart/2005/8/layout/hierarchy4"/>
    <dgm:cxn modelId="{7622BC94-8934-4366-8915-971A69296915}" srcId="{0F2D982F-E1F8-4B1B-A1E8-F462F9E66DB7}" destId="{D0BD5653-018C-41BF-AE48-0A227171131E}" srcOrd="4" destOrd="0" parTransId="{E2F0B6E0-E8A3-4A80-813F-52CAB8538B31}" sibTransId="{E4143003-52E6-4879-BD83-D54DA0A1AE96}"/>
    <dgm:cxn modelId="{0B701BFE-011D-4A3E-9A77-7330A3CB7355}" srcId="{0F2D982F-E1F8-4B1B-A1E8-F462F9E66DB7}" destId="{5CDB2BB6-4E4A-40F1-BFDA-AA4E5B06BA95}" srcOrd="1" destOrd="0" parTransId="{A2D4A656-DBE2-4D0F-8004-E8BE59BB17B5}" sibTransId="{9FD4BD3C-9019-4138-A926-FCE2AE97FA32}"/>
    <dgm:cxn modelId="{EF775C0D-5CAD-41A7-9031-0C37899A56A0}" srcId="{0F2D982F-E1F8-4B1B-A1E8-F462F9E66DB7}" destId="{4027EECA-9DE4-4251-81C0-51D9AD15D2FD}" srcOrd="3" destOrd="0" parTransId="{315F733D-4C4A-49D7-819B-9B4291132A0B}" sibTransId="{896CE03D-CDA4-4A18-8723-C5BE150DF73A}"/>
    <dgm:cxn modelId="{5C9E3609-D878-4B81-976B-B626F034FBB8}" srcId="{96C160F0-CA55-45F6-8E0A-95FAF7A628F7}" destId="{12A7E5D9-ACDD-4649-9C9B-0386A38E5AF0}" srcOrd="1" destOrd="0" parTransId="{E241667A-4511-412C-A801-1C8E992C9C8B}" sibTransId="{ECF9535C-C700-4A71-B3CE-93DD0288F767}"/>
    <dgm:cxn modelId="{489E2E2A-36DB-4E9B-8E0D-2611804189A6}" srcId="{12A7E5D9-ACDD-4649-9C9B-0386A38E5AF0}" destId="{A134C37D-12FE-4939-8332-F37A24836012}" srcOrd="2" destOrd="0" parTransId="{096AD56B-96D5-4573-B667-0D3B5086026C}" sibTransId="{C0C3764F-6EE4-4121-97D5-29EF238F0D4A}"/>
    <dgm:cxn modelId="{1F883108-1D2C-452D-9E07-8A06E0252DAB}" srcId="{D695E27F-FDDD-4ED0-B64E-3207259B61C9}" destId="{96C160F0-CA55-45F6-8E0A-95FAF7A628F7}" srcOrd="0" destOrd="0" parTransId="{6A1A430F-C027-42E1-8E19-411C37B810F8}" sibTransId="{2DCD7B6B-A466-4F05-A1D0-166DCAD6E120}"/>
    <dgm:cxn modelId="{58B030D4-1E39-4661-90FE-6B7A1ED2AAB3}" type="presOf" srcId="{8BF2423A-3B91-41F5-8CC1-6BEE0AD17A97}" destId="{8D6802B5-71B1-4387-9AB3-29C5885BA598}" srcOrd="0" destOrd="0" presId="urn:microsoft.com/office/officeart/2005/8/layout/hierarchy4"/>
    <dgm:cxn modelId="{2BC1748A-2B46-4DF0-B40B-E8EF1A8BC17B}" type="presOf" srcId="{D695E27F-FDDD-4ED0-B64E-3207259B61C9}" destId="{47BF6176-E747-48DB-B31C-AACC528DB501}" srcOrd="0" destOrd="0" presId="urn:microsoft.com/office/officeart/2005/8/layout/hierarchy4"/>
    <dgm:cxn modelId="{7CA38192-56FF-4E2E-8DB6-BCB1E9CD8025}" type="presParOf" srcId="{47BF6176-E747-48DB-B31C-AACC528DB501}" destId="{BEB8B66F-AE02-4278-A0BC-B86D4BDF3D7C}" srcOrd="0" destOrd="0" presId="urn:microsoft.com/office/officeart/2005/8/layout/hierarchy4"/>
    <dgm:cxn modelId="{B1A25C17-76AF-4B33-9547-3F3AFFFC002B}" type="presParOf" srcId="{BEB8B66F-AE02-4278-A0BC-B86D4BDF3D7C}" destId="{FABF9B77-F01A-490B-BAE9-8882B2271091}" srcOrd="0" destOrd="0" presId="urn:microsoft.com/office/officeart/2005/8/layout/hierarchy4"/>
    <dgm:cxn modelId="{0404F4E4-4A19-4063-95E8-173D054DF3CA}" type="presParOf" srcId="{BEB8B66F-AE02-4278-A0BC-B86D4BDF3D7C}" destId="{A57DEE0D-6A5A-41A1-9E1E-1BF3B159CCF5}" srcOrd="1" destOrd="0" presId="urn:microsoft.com/office/officeart/2005/8/layout/hierarchy4"/>
    <dgm:cxn modelId="{299DBFF3-B5A8-400B-AB26-4CFFD65A6E9B}" type="presParOf" srcId="{BEB8B66F-AE02-4278-A0BC-B86D4BDF3D7C}" destId="{69EF0B47-57ED-4386-9B66-1B3D0CC5D2A8}" srcOrd="2" destOrd="0" presId="urn:microsoft.com/office/officeart/2005/8/layout/hierarchy4"/>
    <dgm:cxn modelId="{385B2868-5301-4712-A3C4-E236232A6652}" type="presParOf" srcId="{69EF0B47-57ED-4386-9B66-1B3D0CC5D2A8}" destId="{B5856EB5-03A4-4C64-BFD3-E398ED573BA9}" srcOrd="0" destOrd="0" presId="urn:microsoft.com/office/officeart/2005/8/layout/hierarchy4"/>
    <dgm:cxn modelId="{BF0E08EE-C396-45AB-BC0C-167DFF63473E}" type="presParOf" srcId="{B5856EB5-03A4-4C64-BFD3-E398ED573BA9}" destId="{D7D5C516-B45E-43B9-B74A-21B1F6B26B64}" srcOrd="0" destOrd="0" presId="urn:microsoft.com/office/officeart/2005/8/layout/hierarchy4"/>
    <dgm:cxn modelId="{3DB66936-AED3-44EF-B177-C4ABA92B7C07}" type="presParOf" srcId="{B5856EB5-03A4-4C64-BFD3-E398ED573BA9}" destId="{0F24D549-F00D-4F47-B7AD-0974B8D6FCB1}" srcOrd="1" destOrd="0" presId="urn:microsoft.com/office/officeart/2005/8/layout/hierarchy4"/>
    <dgm:cxn modelId="{2BEC3031-931E-499D-98FC-2B739ACD919E}" type="presParOf" srcId="{B5856EB5-03A4-4C64-BFD3-E398ED573BA9}" destId="{98331055-148A-40B5-8FF4-CFE3B5C83D5F}" srcOrd="2" destOrd="0" presId="urn:microsoft.com/office/officeart/2005/8/layout/hierarchy4"/>
    <dgm:cxn modelId="{516A8E68-81BD-4C3A-8BA4-FD24C5F4FC85}" type="presParOf" srcId="{98331055-148A-40B5-8FF4-CFE3B5C83D5F}" destId="{97EA76BD-0BE2-4073-B4D0-76570B771FFF}" srcOrd="0" destOrd="0" presId="urn:microsoft.com/office/officeart/2005/8/layout/hierarchy4"/>
    <dgm:cxn modelId="{F2D29FC8-33AE-46C2-956A-2E4ACE302ECA}" type="presParOf" srcId="{97EA76BD-0BE2-4073-B4D0-76570B771FFF}" destId="{717C1024-62E0-4572-ACFF-21F07B1F1268}" srcOrd="0" destOrd="0" presId="urn:microsoft.com/office/officeart/2005/8/layout/hierarchy4"/>
    <dgm:cxn modelId="{4CF4E15F-6B60-4C4D-973B-75ADC679E7EE}" type="presParOf" srcId="{97EA76BD-0BE2-4073-B4D0-76570B771FFF}" destId="{63D43B9A-2D98-48FD-AAA5-CDCBF482262E}" srcOrd="1" destOrd="0" presId="urn:microsoft.com/office/officeart/2005/8/layout/hierarchy4"/>
    <dgm:cxn modelId="{91C1D268-9DB3-408B-AEE1-D08091682DF4}" type="presParOf" srcId="{98331055-148A-40B5-8FF4-CFE3B5C83D5F}" destId="{DA71D284-404A-4A7E-9496-AA1FC094714C}" srcOrd="1" destOrd="0" presId="urn:microsoft.com/office/officeart/2005/8/layout/hierarchy4"/>
    <dgm:cxn modelId="{BFE23C3E-B3A3-4289-A65F-44E9153EED4A}" type="presParOf" srcId="{98331055-148A-40B5-8FF4-CFE3B5C83D5F}" destId="{B94C1F9F-A2C3-4247-BE59-A784D4F4F570}" srcOrd="2" destOrd="0" presId="urn:microsoft.com/office/officeart/2005/8/layout/hierarchy4"/>
    <dgm:cxn modelId="{782660D8-65E7-4B6C-B875-3DA91995D27A}" type="presParOf" srcId="{B94C1F9F-A2C3-4247-BE59-A784D4F4F570}" destId="{B5817B05-19EC-469F-82AC-5F71BB21BB4D}" srcOrd="0" destOrd="0" presId="urn:microsoft.com/office/officeart/2005/8/layout/hierarchy4"/>
    <dgm:cxn modelId="{B587C2F5-1F10-4FB7-B255-B5E24F03B163}" type="presParOf" srcId="{B94C1F9F-A2C3-4247-BE59-A784D4F4F570}" destId="{959E4025-77BC-49E7-9A06-10B2E3DDD3B6}" srcOrd="1" destOrd="0" presId="urn:microsoft.com/office/officeart/2005/8/layout/hierarchy4"/>
    <dgm:cxn modelId="{F83B854E-0038-4D8A-A530-625C735CFFB2}" type="presParOf" srcId="{98331055-148A-40B5-8FF4-CFE3B5C83D5F}" destId="{1CD47981-9E64-4A82-BC65-5B4D686CC906}" srcOrd="3" destOrd="0" presId="urn:microsoft.com/office/officeart/2005/8/layout/hierarchy4"/>
    <dgm:cxn modelId="{E1E8711C-A15B-4037-B5CD-F4132FD921F2}" type="presParOf" srcId="{98331055-148A-40B5-8FF4-CFE3B5C83D5F}" destId="{33CDBC29-5F13-494D-B078-5042AF1F568A}" srcOrd="4" destOrd="0" presId="urn:microsoft.com/office/officeart/2005/8/layout/hierarchy4"/>
    <dgm:cxn modelId="{A34717C6-28A7-4016-85C7-72994BC61325}" type="presParOf" srcId="{33CDBC29-5F13-494D-B078-5042AF1F568A}" destId="{AF990302-4436-4E00-A5F1-4F4FABB04F80}" srcOrd="0" destOrd="0" presId="urn:microsoft.com/office/officeart/2005/8/layout/hierarchy4"/>
    <dgm:cxn modelId="{E39AB8D4-15CD-45E4-A701-07EB9E04D476}" type="presParOf" srcId="{33CDBC29-5F13-494D-B078-5042AF1F568A}" destId="{3221E4B1-2209-4C11-A693-BA1876076CC8}" srcOrd="1" destOrd="0" presId="urn:microsoft.com/office/officeart/2005/8/layout/hierarchy4"/>
    <dgm:cxn modelId="{0E129F82-027C-42EF-A232-9377B60EF5B0}" type="presParOf" srcId="{98331055-148A-40B5-8FF4-CFE3B5C83D5F}" destId="{A140E7F4-3559-485F-A320-C4E20A41CF2A}" srcOrd="5" destOrd="0" presId="urn:microsoft.com/office/officeart/2005/8/layout/hierarchy4"/>
    <dgm:cxn modelId="{6D5824CD-E5D5-4C9B-AB2A-5A6A9A04AE6F}" type="presParOf" srcId="{98331055-148A-40B5-8FF4-CFE3B5C83D5F}" destId="{7D0B974F-4F37-451C-8A17-61795F9545BB}" srcOrd="6" destOrd="0" presId="urn:microsoft.com/office/officeart/2005/8/layout/hierarchy4"/>
    <dgm:cxn modelId="{67D58B05-F2D0-4D1D-B980-AC5D7A5DB0AD}" type="presParOf" srcId="{7D0B974F-4F37-451C-8A17-61795F9545BB}" destId="{4EBB6A5D-1E72-40B8-A2BB-8D763F3C49DA}" srcOrd="0" destOrd="0" presId="urn:microsoft.com/office/officeart/2005/8/layout/hierarchy4"/>
    <dgm:cxn modelId="{3B65E331-D9C7-47FF-9894-6B7EE15B31FC}" type="presParOf" srcId="{7D0B974F-4F37-451C-8A17-61795F9545BB}" destId="{13248F96-C5FF-412B-AD82-7A3E926A09EA}" srcOrd="1" destOrd="0" presId="urn:microsoft.com/office/officeart/2005/8/layout/hierarchy4"/>
    <dgm:cxn modelId="{F1A25F96-29B7-4343-B846-3CFCAF269DDD}" type="presParOf" srcId="{98331055-148A-40B5-8FF4-CFE3B5C83D5F}" destId="{A8986BB5-60DD-4053-8447-59A7D0AFBFEA}" srcOrd="7" destOrd="0" presId="urn:microsoft.com/office/officeart/2005/8/layout/hierarchy4"/>
    <dgm:cxn modelId="{6601831A-E80F-4F25-8C67-48247EF6D963}" type="presParOf" srcId="{98331055-148A-40B5-8FF4-CFE3B5C83D5F}" destId="{0C6D3D08-E419-4C95-95DC-6D4D5AF7C70C}" srcOrd="8" destOrd="0" presId="urn:microsoft.com/office/officeart/2005/8/layout/hierarchy4"/>
    <dgm:cxn modelId="{C5EEE241-D624-4443-A252-780B2B4356D2}" type="presParOf" srcId="{0C6D3D08-E419-4C95-95DC-6D4D5AF7C70C}" destId="{9EF1CCA4-CBC5-4B88-8782-E3CC626E0621}" srcOrd="0" destOrd="0" presId="urn:microsoft.com/office/officeart/2005/8/layout/hierarchy4"/>
    <dgm:cxn modelId="{5338378F-E8AC-41E7-87F0-B4AF9B87EFBF}" type="presParOf" srcId="{0C6D3D08-E419-4C95-95DC-6D4D5AF7C70C}" destId="{D791091D-6E21-46BE-A06A-70C66D8ABA69}" srcOrd="1" destOrd="0" presId="urn:microsoft.com/office/officeart/2005/8/layout/hierarchy4"/>
    <dgm:cxn modelId="{B6EB3E66-F928-45F1-A468-38338D5FF47F}" type="presParOf" srcId="{69EF0B47-57ED-4386-9B66-1B3D0CC5D2A8}" destId="{E3364BFD-876E-4AC1-B16F-0BBF76A624A7}" srcOrd="1" destOrd="0" presId="urn:microsoft.com/office/officeart/2005/8/layout/hierarchy4"/>
    <dgm:cxn modelId="{0CC3A257-5B17-4FAD-BD66-34E066068606}" type="presParOf" srcId="{69EF0B47-57ED-4386-9B66-1B3D0CC5D2A8}" destId="{D0ED7693-86DD-43FE-9A63-9D49EEBD959A}" srcOrd="2" destOrd="0" presId="urn:microsoft.com/office/officeart/2005/8/layout/hierarchy4"/>
    <dgm:cxn modelId="{42529AF0-9EA5-470F-88CD-FCF4B91C46CA}" type="presParOf" srcId="{D0ED7693-86DD-43FE-9A63-9D49EEBD959A}" destId="{E3E16F57-6308-4FAF-AEEF-90F4ABADDFB5}" srcOrd="0" destOrd="0" presId="urn:microsoft.com/office/officeart/2005/8/layout/hierarchy4"/>
    <dgm:cxn modelId="{7940B0AF-0D00-4F34-AA63-4065D50805FE}" type="presParOf" srcId="{D0ED7693-86DD-43FE-9A63-9D49EEBD959A}" destId="{ABD531DA-0537-4493-9368-E80D22C62944}" srcOrd="1" destOrd="0" presId="urn:microsoft.com/office/officeart/2005/8/layout/hierarchy4"/>
    <dgm:cxn modelId="{7D4225B1-098A-4A10-BF76-3980AD4491E3}" type="presParOf" srcId="{D0ED7693-86DD-43FE-9A63-9D49EEBD959A}" destId="{572CED48-136D-42E9-85C7-9DDE0A27D102}" srcOrd="2" destOrd="0" presId="urn:microsoft.com/office/officeart/2005/8/layout/hierarchy4"/>
    <dgm:cxn modelId="{A3A59CE7-2CC2-48BA-A5DB-81B2399280A3}" type="presParOf" srcId="{572CED48-136D-42E9-85C7-9DDE0A27D102}" destId="{FCFD4C11-2F15-4ED5-8557-BDC35F68D6FB}" srcOrd="0" destOrd="0" presId="urn:microsoft.com/office/officeart/2005/8/layout/hierarchy4"/>
    <dgm:cxn modelId="{8CC93A7A-D9F3-4E93-88A4-2F7512B42692}" type="presParOf" srcId="{FCFD4C11-2F15-4ED5-8557-BDC35F68D6FB}" destId="{8D6802B5-71B1-4387-9AB3-29C5885BA598}" srcOrd="0" destOrd="0" presId="urn:microsoft.com/office/officeart/2005/8/layout/hierarchy4"/>
    <dgm:cxn modelId="{EC49BFE7-CA43-4DCF-9FD2-81F2BC245345}" type="presParOf" srcId="{FCFD4C11-2F15-4ED5-8557-BDC35F68D6FB}" destId="{5F37F2B3-A6AE-47BB-BF9F-B3EAB8DD11C1}" srcOrd="1" destOrd="0" presId="urn:microsoft.com/office/officeart/2005/8/layout/hierarchy4"/>
    <dgm:cxn modelId="{F4B46400-AA6B-4BC1-9A04-5F068B685AE9}" type="presParOf" srcId="{572CED48-136D-42E9-85C7-9DDE0A27D102}" destId="{22DECA28-1A8D-4A4A-A7A9-BE4B01E7B72E}" srcOrd="1" destOrd="0" presId="urn:microsoft.com/office/officeart/2005/8/layout/hierarchy4"/>
    <dgm:cxn modelId="{A7680BD7-6EBC-48A3-AF1C-A5D68B686A5B}" type="presParOf" srcId="{572CED48-136D-42E9-85C7-9DDE0A27D102}" destId="{C8A044AA-AA7E-4637-B9A2-ABA5A674949F}" srcOrd="2" destOrd="0" presId="urn:microsoft.com/office/officeart/2005/8/layout/hierarchy4"/>
    <dgm:cxn modelId="{CDB61A22-8368-4531-A43A-D9FF820F4D4E}" type="presParOf" srcId="{C8A044AA-AA7E-4637-B9A2-ABA5A674949F}" destId="{B92A9EB8-CFE8-4DE3-8D65-2055C255CD60}" srcOrd="0" destOrd="0" presId="urn:microsoft.com/office/officeart/2005/8/layout/hierarchy4"/>
    <dgm:cxn modelId="{E3C4A3CD-9786-4A25-AD80-56F683E51EF8}" type="presParOf" srcId="{C8A044AA-AA7E-4637-B9A2-ABA5A674949F}" destId="{9C23F7B2-C436-4D70-8E59-0CFD3FDAF675}" srcOrd="1" destOrd="0" presId="urn:microsoft.com/office/officeart/2005/8/layout/hierarchy4"/>
    <dgm:cxn modelId="{1F9B5E94-E7AD-4D3D-93C0-B49D8F08371E}" type="presParOf" srcId="{572CED48-136D-42E9-85C7-9DDE0A27D102}" destId="{BFE276AA-8104-4A2E-A0CA-BF4E00D3D624}" srcOrd="3" destOrd="0" presId="urn:microsoft.com/office/officeart/2005/8/layout/hierarchy4"/>
    <dgm:cxn modelId="{F4D8B0FA-FE73-4E67-83AA-D6CF0B2B67C1}" type="presParOf" srcId="{572CED48-136D-42E9-85C7-9DDE0A27D102}" destId="{D522C9CA-701E-410E-9D82-0D64F6384CE0}" srcOrd="4" destOrd="0" presId="urn:microsoft.com/office/officeart/2005/8/layout/hierarchy4"/>
    <dgm:cxn modelId="{9816B078-C33D-4F17-B16D-3EE9025CD72B}" type="presParOf" srcId="{D522C9CA-701E-410E-9D82-0D64F6384CE0}" destId="{1BAFAF6A-391C-44F3-A652-2E6A31C7EA8D}" srcOrd="0" destOrd="0" presId="urn:microsoft.com/office/officeart/2005/8/layout/hierarchy4"/>
    <dgm:cxn modelId="{A3A2312F-E98E-4DD6-A9BC-C367B4C3F05A}" type="presParOf" srcId="{D522C9CA-701E-410E-9D82-0D64F6384CE0}" destId="{9A781677-EB8A-4B8F-8C71-35B605E2CEB2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BACD-2DF2-465D-AE28-100304B61B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D0AB-C8E3-4DA2-A5CD-DF827DFB388C}" type="datetime1">
              <a:rPr lang="en-US" smtClean="0"/>
              <a:pPr>
                <a:defRPr/>
              </a:pPr>
              <a:t>2/8/2010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3C630-6281-4267-B102-D9A125FA2888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9BE6E-AA94-4CAF-9E0C-A47DB4998147}" type="datetime1">
              <a:rPr lang="en-US" smtClean="0"/>
              <a:pPr>
                <a:defRPr/>
              </a:pPr>
              <a:t>2/8/2010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685800"/>
            <a:ext cx="7848600" cy="5867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1A20-9EC2-49CF-8E29-AC4B0236E1F1}" type="datetime1">
              <a:rPr lang="en-US" smtClean="0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C29A-ACEE-4363-9453-553FC4EB42C8}" type="datetime1">
              <a:rPr lang="en-US" smtClean="0"/>
              <a:pPr>
                <a:defRPr/>
              </a:pPr>
              <a:t>2/8/2010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41A9-9CE7-44A2-943A-C7453732E037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8AD7-7EC3-4441-A517-50E649C02BD3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882EC-84C1-449A-A927-230537B2FBCB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98D6-6C60-4035-9BB4-C5EA0FD44662}" type="datetime1">
              <a:rPr lang="en-US" smtClean="0"/>
              <a:pPr>
                <a:defRPr/>
              </a:pPr>
              <a:t>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D0F4-CBC0-4D8E-910E-7DD8268AE5CE}" type="datetime1">
              <a:rPr lang="en-US" smtClean="0"/>
              <a:pPr>
                <a:defRPr/>
              </a:pPr>
              <a:t>2/8/2010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F6365-7321-4DEA-A1AB-4F6BFF9850B0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3607DC-076D-416B-8C25-E6C4F56C8559}" type="datetime1">
              <a:rPr lang="en-US" smtClean="0"/>
              <a:pPr>
                <a:defRPr/>
              </a:pPr>
              <a:t>2/8/2010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  <p:sldLayoutId id="214748369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6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262966" cy="231458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روش شناسي پژوهشهای کمی (</a:t>
            </a:r>
            <a:r>
              <a:rPr lang="en-US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fa-IR" sz="3600" b="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u="sng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54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نمونه گیری</a:t>
            </a:r>
            <a:endParaRPr lang="en-US" sz="3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  <p:pic>
        <p:nvPicPr>
          <p:cNvPr id="9" name="~PP2977.WAV">
            <a:hlinkClick r:id="" action="ppaction://media"/>
          </p:cNvPr>
          <p:cNvPicPr>
            <a:picLocks noRot="1" noChangeAspect="1"/>
          </p:cNvPicPr>
          <p:nvPr>
            <a:wavAudioFile r:embed="rId1" name="~PP2977.WAV"/>
          </p:nvPr>
        </p:nvPicPr>
        <p:blipFill>
          <a:blip r:embed="rId5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نمونه گيري در مقابل سرشماري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نمونه گيري در مقابل سرشماري (</a:t>
            </a:r>
            <a:r>
              <a:rPr lang="en-US" dirty="0"/>
              <a:t>census</a:t>
            </a:r>
            <a:r>
              <a:rPr lang="fa-IR" dirty="0" smtClean="0"/>
              <a:t>)</a:t>
            </a:r>
            <a:endParaRPr lang="en-US" dirty="0" smtClean="0"/>
          </a:p>
          <a:p>
            <a:pPr lvl="1"/>
            <a:r>
              <a:rPr lang="fa-IR" dirty="0" smtClean="0"/>
              <a:t>استخراج اطلاعات از تمام نمونه های جامعه آماری را سرشماری می نامند</a:t>
            </a:r>
            <a:endParaRPr lang="fa-IR" dirty="0"/>
          </a:p>
          <a:p>
            <a:endParaRPr lang="fa-IR" dirty="0"/>
          </a:p>
          <a:p>
            <a:r>
              <a:rPr lang="fa-IR" dirty="0"/>
              <a:t>مزايا و معايب نمونه گيري و سرشماري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6" name="~PP2557.WAV">
            <a:hlinkClick r:id="" action="ppaction://media"/>
          </p:cNvPr>
          <p:cNvPicPr>
            <a:picLocks noRot="1" noChangeAspect="1"/>
          </p:cNvPicPr>
          <p:nvPr>
            <a:wavAudioFile r:embed="rId1" name="~PP2557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4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55448"/>
            <a:ext cx="8543956" cy="1252728"/>
          </a:xfrm>
        </p:spPr>
        <p:txBody>
          <a:bodyPr>
            <a:noAutofit/>
          </a:bodyPr>
          <a:lstStyle/>
          <a:p>
            <a:r>
              <a:rPr lang="fa-IR" sz="4000" dirty="0" smtClean="0"/>
              <a:t>جامعه </a:t>
            </a:r>
            <a:r>
              <a:rPr lang="fa-IR" sz="4000" dirty="0"/>
              <a:t>و </a:t>
            </a:r>
            <a:r>
              <a:rPr lang="fa-IR" sz="4000" dirty="0" smtClean="0"/>
              <a:t>نمونه: بررسی میزان مصرف سیگار در نوجوانان شهر کرمان</a:t>
            </a:r>
            <a:endParaRPr lang="en-US" sz="40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28662" y="1643050"/>
            <a:ext cx="7286644" cy="5214950"/>
          </a:xfrm>
          <a:prstGeom prst="rect">
            <a:avLst/>
          </a:prstGeom>
          <a:solidFill>
            <a:srgbClr val="CCFFCC">
              <a:alpha val="37000"/>
            </a:srgbClr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a-IR" sz="48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جامعه هدف: </a:t>
            </a:r>
            <a:r>
              <a:rPr lang="fa-IR" sz="4000" dirty="0">
                <a:cs typeface="B Zar" pitchFamily="2" charset="-78"/>
              </a:rPr>
              <a:t>نوجوانان شهر كرمان</a:t>
            </a:r>
            <a:endParaRPr lang="en-US" sz="4000" dirty="0">
              <a:cs typeface="B Zar" pitchFamily="2" charset="-78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004862" y="2995602"/>
            <a:ext cx="5667390" cy="3786197"/>
          </a:xfrm>
          <a:prstGeom prst="rect">
            <a:avLst/>
          </a:prstGeom>
          <a:solidFill>
            <a:srgbClr val="CCFFCC">
              <a:alpha val="3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a-IR" sz="4000" b="1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جامعه آماري: </a:t>
            </a:r>
            <a:r>
              <a:rPr lang="fa-IR" sz="3200">
                <a:cs typeface="B Zar" pitchFamily="2" charset="-78"/>
              </a:rPr>
              <a:t>دانش آموزان دبيرستاني</a:t>
            </a:r>
            <a:endParaRPr lang="en-US" sz="3200">
              <a:cs typeface="B Zar" pitchFamily="2" charset="-78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081062" y="3919530"/>
            <a:ext cx="4268943" cy="2786069"/>
          </a:xfrm>
          <a:prstGeom prst="rect">
            <a:avLst/>
          </a:prstGeom>
          <a:solidFill>
            <a:srgbClr val="CCFFCC">
              <a:alpha val="3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endParaRPr lang="fa-IR" sz="1600" b="1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  <a:p>
            <a:pPr algn="ctr" rtl="0"/>
            <a:r>
              <a:rPr lang="fa-IR" sz="4000" b="1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نمونه: </a:t>
            </a:r>
            <a:r>
              <a:rPr lang="fa-IR" sz="3200">
                <a:cs typeface="B Zar" pitchFamily="2" charset="-78"/>
              </a:rPr>
              <a:t>200</a:t>
            </a:r>
            <a:r>
              <a:rPr lang="fa-IR" sz="4000" b="1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</a:t>
            </a:r>
            <a:r>
              <a:rPr lang="fa-IR" sz="3200">
                <a:cs typeface="B Zar" pitchFamily="2" charset="-78"/>
              </a:rPr>
              <a:t>دانش آموز</a:t>
            </a:r>
            <a:r>
              <a:rPr lang="fa-IR" sz="4000" b="1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 </a:t>
            </a: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157262" y="5143512"/>
            <a:ext cx="3414738" cy="1485888"/>
          </a:xfrm>
          <a:prstGeom prst="rect">
            <a:avLst/>
          </a:prstGeom>
          <a:solidFill>
            <a:srgbClr val="CCFFCC">
              <a:alpha val="3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a-IR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نمونه هاي </a:t>
            </a:r>
            <a:r>
              <a:rPr lang="fa-I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B Zar" pitchFamily="2" charset="-78"/>
              </a:rPr>
              <a:t>كامل شده:</a:t>
            </a:r>
            <a:endParaRPr lang="fa-IR" sz="3200" b="1" dirty="0">
              <a:effectLst>
                <a:outerShdw blurRad="38100" dist="38100" dir="2700000" algn="tl">
                  <a:srgbClr val="000000"/>
                </a:outerShdw>
              </a:effectLst>
              <a:cs typeface="B Zar" pitchFamily="2" charset="-78"/>
            </a:endParaRPr>
          </a:p>
          <a:p>
            <a:pPr algn="ctr"/>
            <a:r>
              <a:rPr lang="fa-IR" sz="2800" dirty="0">
                <a:cs typeface="B Zar" pitchFamily="2" charset="-78"/>
              </a:rPr>
              <a:t>160 نفر كه به پرسشنامه پاسخ داده اند</a:t>
            </a:r>
            <a:endParaRPr lang="en-US" sz="2800" dirty="0">
              <a:cs typeface="B Zar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>
                <a:cs typeface="B Zar" pitchFamily="2" charset="-78"/>
              </a:rPr>
              <a:t>علی اکبر حقدوست</a:t>
            </a:r>
            <a:endParaRPr lang="en-US" dirty="0">
              <a:cs typeface="B Zar" pitchFamily="2" charset="-78"/>
            </a:endParaRPr>
          </a:p>
        </p:txBody>
      </p:sp>
      <p:pic>
        <p:nvPicPr>
          <p:cNvPr id="8" name="~PP1467.WAV">
            <a:hlinkClick r:id="" action="ppaction://media"/>
          </p:cNvPr>
          <p:cNvPicPr>
            <a:picLocks noRot="1" noChangeAspect="1"/>
          </p:cNvPicPr>
          <p:nvPr>
            <a:wavAudioFile r:embed="rId1" name="~PP1467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1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	مفهوم اعتبار در نمونه گيري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2071678"/>
            <a:ext cx="7848600" cy="3276600"/>
          </a:xfrm>
        </p:spPr>
        <p:txBody>
          <a:bodyPr/>
          <a:lstStyle/>
          <a:p>
            <a:r>
              <a:rPr lang="fa-IR" dirty="0"/>
              <a:t>اعتبار داخلي </a:t>
            </a:r>
            <a:r>
              <a:rPr lang="en-US" dirty="0"/>
              <a:t>Internal </a:t>
            </a:r>
            <a:r>
              <a:rPr lang="en-US" dirty="0" smtClean="0"/>
              <a:t>validity</a:t>
            </a:r>
            <a:r>
              <a:rPr lang="fa-IR" dirty="0" smtClean="0"/>
              <a:t>: چه میزان دقت در جمع آوری اطلاعات نمونه های مورد بررسی وجود داشته است</a:t>
            </a:r>
            <a:endParaRPr lang="fa-IR" dirty="0"/>
          </a:p>
          <a:p>
            <a:endParaRPr lang="fa-IR" dirty="0"/>
          </a:p>
          <a:p>
            <a:r>
              <a:rPr lang="fa-IR" dirty="0"/>
              <a:t>اعتبار خارجي </a:t>
            </a:r>
            <a:r>
              <a:rPr lang="en-US" dirty="0"/>
              <a:t>External </a:t>
            </a:r>
            <a:r>
              <a:rPr lang="en-US" dirty="0" smtClean="0"/>
              <a:t>validity</a:t>
            </a:r>
            <a:r>
              <a:rPr lang="fa-IR" dirty="0" smtClean="0"/>
              <a:t>: نمونه گرفته شده چه میزان مشابهت با کل جامعه مورد مطالعه دارد</a:t>
            </a:r>
            <a:endParaRPr lang="en-US" dirty="0"/>
          </a:p>
          <a:p>
            <a:endParaRPr lang="fa-IR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27.WAV">
            <a:hlinkClick r:id="" action="ppaction://media"/>
          </p:cNvPr>
          <p:cNvPicPr>
            <a:picLocks noRot="1" noChangeAspect="1"/>
          </p:cNvPicPr>
          <p:nvPr>
            <a:wavAudioFile r:embed="rId1" name="~PP27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	انواع نمونه گيري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2143116"/>
            <a:ext cx="7848600" cy="3900502"/>
          </a:xfrm>
        </p:spPr>
        <p:txBody>
          <a:bodyPr/>
          <a:lstStyle/>
          <a:p>
            <a:r>
              <a:rPr lang="fa-IR" dirty="0"/>
              <a:t>احتمالي: همه افراد جامعه شانس حضور در نمونه را دارند</a:t>
            </a:r>
          </a:p>
          <a:p>
            <a:endParaRPr lang="fa-IR" dirty="0"/>
          </a:p>
          <a:p>
            <a:r>
              <a:rPr lang="fa-IR" dirty="0"/>
              <a:t>غير احتمالي: همه افراد جامعه شانس حضور ندارند.</a:t>
            </a:r>
          </a:p>
          <a:p>
            <a:endParaRPr lang="fa-IR" dirty="0"/>
          </a:p>
          <a:p>
            <a:pPr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5" name="~PP3022.WAV">
            <a:hlinkClick r:id="" action="ppaction://media"/>
          </p:cNvPr>
          <p:cNvPicPr>
            <a:picLocks noRot="1" noChangeAspect="1"/>
          </p:cNvPicPr>
          <p:nvPr>
            <a:wavAudioFile r:embed="rId1" name="~PP3022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28604"/>
            <a:ext cx="78486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fa-IR">
                <a:cs typeface="B Zar" pitchFamily="2" charset="-78"/>
              </a:rPr>
              <a:t>	نمونه گيري احتمالي</a:t>
            </a:r>
            <a:endParaRPr lang="en-US">
              <a:cs typeface="B Zar" pitchFamily="2" charset="-7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85720" y="1714488"/>
          <a:ext cx="8715436" cy="483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~PP3053.WAV">
            <a:hlinkClick r:id="" action="ppaction://media"/>
          </p:cNvPr>
          <p:cNvPicPr>
            <a:picLocks noRot="1" noChangeAspect="1"/>
          </p:cNvPicPr>
          <p:nvPr>
            <a:wavAudioFile r:embed="rId1" name="~PP3053.WAV"/>
          </p:nvPr>
        </p:nvPicPr>
        <p:blipFill>
          <a:blip r:embed="rId8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865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</a:t>
            </a:r>
            <a:r>
              <a:rPr lang="fa-IR" dirty="0"/>
              <a:t>گيري </a:t>
            </a:r>
            <a:r>
              <a:rPr lang="fa-IR" dirty="0" smtClean="0"/>
              <a:t>احتمالي ساده و منظم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00174"/>
            <a:ext cx="8229600" cy="4625975"/>
          </a:xfrm>
        </p:spPr>
        <p:txBody>
          <a:bodyPr/>
          <a:lstStyle/>
          <a:p>
            <a:r>
              <a:rPr lang="fa-IR" dirty="0"/>
              <a:t>تصادفي ساده: قرعه </a:t>
            </a:r>
            <a:r>
              <a:rPr lang="fa-IR" dirty="0" smtClean="0"/>
              <a:t>كشي</a:t>
            </a:r>
          </a:p>
          <a:p>
            <a:pPr lvl="1"/>
            <a:r>
              <a:rPr lang="fa-IR" dirty="0" smtClean="0"/>
              <a:t>برای نمونه گیری تصادفی ساده نیاز به چارچوب نمونه گیری (</a:t>
            </a:r>
            <a:r>
              <a:rPr lang="en-US" dirty="0" smtClean="0"/>
              <a:t>sampling frame</a:t>
            </a:r>
            <a:r>
              <a:rPr lang="fa-IR" dirty="0" smtClean="0"/>
              <a:t>) داریم</a:t>
            </a:r>
            <a:endParaRPr lang="fa-IR" dirty="0"/>
          </a:p>
          <a:p>
            <a:r>
              <a:rPr lang="fa-IR" dirty="0" smtClean="0"/>
              <a:t>تصادفي </a:t>
            </a:r>
            <a:r>
              <a:rPr lang="fa-IR" dirty="0"/>
              <a:t>منظم: منطبق بر يك قاعده و قانون مشخص</a:t>
            </a:r>
          </a:p>
          <a:p>
            <a:endParaRPr lang="fa-IR" dirty="0"/>
          </a:p>
          <a:p>
            <a:endParaRPr lang="en-US" dirty="0"/>
          </a:p>
        </p:txBody>
      </p: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2357422" y="3714752"/>
            <a:ext cx="4724400" cy="2971800"/>
            <a:chOff x="1488" y="2064"/>
            <a:chExt cx="2976" cy="1872"/>
          </a:xfrm>
        </p:grpSpPr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1488" y="2784"/>
              <a:ext cx="1152" cy="1152"/>
              <a:chOff x="672" y="1680"/>
              <a:chExt cx="1152" cy="1152"/>
            </a:xfrm>
          </p:grpSpPr>
          <p:sp>
            <p:nvSpPr>
              <p:cNvPr id="13383" name="Oval 71"/>
              <p:cNvSpPr>
                <a:spLocks noChangeArrowheads="1"/>
              </p:cNvSpPr>
              <p:nvPr/>
            </p:nvSpPr>
            <p:spPr bwMode="auto">
              <a:xfrm>
                <a:off x="672" y="16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4" name="Oval 72"/>
              <p:cNvSpPr>
                <a:spLocks noChangeArrowheads="1"/>
              </p:cNvSpPr>
              <p:nvPr/>
            </p:nvSpPr>
            <p:spPr bwMode="auto">
              <a:xfrm>
                <a:off x="768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5" name="Oval 73"/>
              <p:cNvSpPr>
                <a:spLocks noChangeArrowheads="1"/>
              </p:cNvSpPr>
              <p:nvPr/>
            </p:nvSpPr>
            <p:spPr bwMode="auto">
              <a:xfrm>
                <a:off x="864" y="187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6" name="Oval 74"/>
              <p:cNvSpPr>
                <a:spLocks noChangeArrowheads="1"/>
              </p:cNvSpPr>
              <p:nvPr/>
            </p:nvSpPr>
            <p:spPr bwMode="auto">
              <a:xfrm>
                <a:off x="960" y="1968"/>
                <a:ext cx="192" cy="19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7" name="Oval 75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8" name="Oval 76"/>
              <p:cNvSpPr>
                <a:spLocks noChangeArrowheads="1"/>
              </p:cNvSpPr>
              <p:nvPr/>
            </p:nvSpPr>
            <p:spPr bwMode="auto">
              <a:xfrm>
                <a:off x="1152" y="216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9" name="Oval 77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0" name="Oval 78"/>
              <p:cNvSpPr>
                <a:spLocks noChangeArrowheads="1"/>
              </p:cNvSpPr>
              <p:nvPr/>
            </p:nvSpPr>
            <p:spPr bwMode="auto">
              <a:xfrm>
                <a:off x="1344" y="2352"/>
                <a:ext cx="192" cy="19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1" name="Oval 79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2" name="Oval 80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3" name="Oval 81"/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82"/>
            <p:cNvGrpSpPr>
              <a:grpSpLocks/>
            </p:cNvGrpSpPr>
            <p:nvPr/>
          </p:nvGrpSpPr>
          <p:grpSpPr bwMode="auto">
            <a:xfrm>
              <a:off x="1920" y="2064"/>
              <a:ext cx="2544" cy="1680"/>
              <a:chOff x="1920" y="2064"/>
              <a:chExt cx="2544" cy="1680"/>
            </a:xfrm>
          </p:grpSpPr>
          <p:grpSp>
            <p:nvGrpSpPr>
              <p:cNvPr id="12" name="Group 83"/>
              <p:cNvGrpSpPr>
                <a:grpSpLocks/>
              </p:cNvGrpSpPr>
              <p:nvPr/>
            </p:nvGrpSpPr>
            <p:grpSpPr bwMode="auto">
              <a:xfrm>
                <a:off x="1920" y="2592"/>
                <a:ext cx="1152" cy="1152"/>
                <a:chOff x="672" y="1680"/>
                <a:chExt cx="1152" cy="1152"/>
              </a:xfrm>
            </p:grpSpPr>
            <p:sp>
              <p:nvSpPr>
                <p:cNvPr id="13396" name="Oval 84"/>
                <p:cNvSpPr>
                  <a:spLocks noChangeArrowheads="1"/>
                </p:cNvSpPr>
                <p:nvPr/>
              </p:nvSpPr>
              <p:spPr bwMode="auto">
                <a:xfrm>
                  <a:off x="672" y="1680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7" name="Oval 85"/>
                <p:cNvSpPr>
                  <a:spLocks noChangeArrowheads="1"/>
                </p:cNvSpPr>
                <p:nvPr/>
              </p:nvSpPr>
              <p:spPr bwMode="auto">
                <a:xfrm>
                  <a:off x="768" y="177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8" name="Oval 86"/>
                <p:cNvSpPr>
                  <a:spLocks noChangeArrowheads="1"/>
                </p:cNvSpPr>
                <p:nvPr/>
              </p:nvSpPr>
              <p:spPr bwMode="auto">
                <a:xfrm>
                  <a:off x="864" y="187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9" name="Oval 87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0" name="Oval 88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1" name="Oval 89"/>
                <p:cNvSpPr>
                  <a:spLocks noChangeArrowheads="1"/>
                </p:cNvSpPr>
                <p:nvPr/>
              </p:nvSpPr>
              <p:spPr bwMode="auto">
                <a:xfrm>
                  <a:off x="1152" y="216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2" name="Oval 90"/>
                <p:cNvSpPr>
                  <a:spLocks noChangeArrowheads="1"/>
                </p:cNvSpPr>
                <p:nvPr/>
              </p:nvSpPr>
              <p:spPr bwMode="auto">
                <a:xfrm>
                  <a:off x="1248" y="225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3" name="Oval 91"/>
                <p:cNvSpPr>
                  <a:spLocks noChangeArrowheads="1"/>
                </p:cNvSpPr>
                <p:nvPr/>
              </p:nvSpPr>
              <p:spPr bwMode="auto">
                <a:xfrm>
                  <a:off x="1344" y="23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4" name="Oval 92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5" name="Oval 93"/>
                <p:cNvSpPr>
                  <a:spLocks noChangeArrowheads="1"/>
                </p:cNvSpPr>
                <p:nvPr/>
              </p:nvSpPr>
              <p:spPr bwMode="auto">
                <a:xfrm>
                  <a:off x="1536" y="254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6" name="Oval 94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95"/>
              <p:cNvGrpSpPr>
                <a:grpSpLocks/>
              </p:cNvGrpSpPr>
              <p:nvPr/>
            </p:nvGrpSpPr>
            <p:grpSpPr bwMode="auto">
              <a:xfrm>
                <a:off x="2400" y="2448"/>
                <a:ext cx="1152" cy="1152"/>
                <a:chOff x="672" y="1680"/>
                <a:chExt cx="1152" cy="1152"/>
              </a:xfrm>
            </p:grpSpPr>
            <p:sp>
              <p:nvSpPr>
                <p:cNvPr id="13408" name="Oval 96"/>
                <p:cNvSpPr>
                  <a:spLocks noChangeArrowheads="1"/>
                </p:cNvSpPr>
                <p:nvPr/>
              </p:nvSpPr>
              <p:spPr bwMode="auto">
                <a:xfrm>
                  <a:off x="67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9" name="Oval 97"/>
                <p:cNvSpPr>
                  <a:spLocks noChangeArrowheads="1"/>
                </p:cNvSpPr>
                <p:nvPr/>
              </p:nvSpPr>
              <p:spPr bwMode="auto">
                <a:xfrm>
                  <a:off x="768" y="1776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0" name="Oval 98"/>
                <p:cNvSpPr>
                  <a:spLocks noChangeArrowheads="1"/>
                </p:cNvSpPr>
                <p:nvPr/>
              </p:nvSpPr>
              <p:spPr bwMode="auto">
                <a:xfrm>
                  <a:off x="864" y="187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1" name="Oval 99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12" name="Oval 100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3" name="Oval 101"/>
                <p:cNvSpPr>
                  <a:spLocks noChangeArrowheads="1"/>
                </p:cNvSpPr>
                <p:nvPr/>
              </p:nvSpPr>
              <p:spPr bwMode="auto">
                <a:xfrm>
                  <a:off x="1152" y="2160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4" name="Oval 102"/>
                <p:cNvSpPr>
                  <a:spLocks noChangeArrowheads="1"/>
                </p:cNvSpPr>
                <p:nvPr/>
              </p:nvSpPr>
              <p:spPr bwMode="auto">
                <a:xfrm>
                  <a:off x="1248" y="225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5" name="Oval 103"/>
                <p:cNvSpPr>
                  <a:spLocks noChangeArrowheads="1"/>
                </p:cNvSpPr>
                <p:nvPr/>
              </p:nvSpPr>
              <p:spPr bwMode="auto">
                <a:xfrm>
                  <a:off x="1344" y="23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6" name="Oval 104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7" name="Oval 105"/>
                <p:cNvSpPr>
                  <a:spLocks noChangeArrowheads="1"/>
                </p:cNvSpPr>
                <p:nvPr/>
              </p:nvSpPr>
              <p:spPr bwMode="auto">
                <a:xfrm>
                  <a:off x="1536" y="2544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8" name="Oval 106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07"/>
              <p:cNvGrpSpPr>
                <a:grpSpLocks/>
              </p:cNvGrpSpPr>
              <p:nvPr/>
            </p:nvGrpSpPr>
            <p:grpSpPr bwMode="auto">
              <a:xfrm>
                <a:off x="2832" y="2256"/>
                <a:ext cx="1152" cy="1152"/>
                <a:chOff x="672" y="1680"/>
                <a:chExt cx="1152" cy="1152"/>
              </a:xfrm>
            </p:grpSpPr>
            <p:sp>
              <p:nvSpPr>
                <p:cNvPr id="13420" name="Oval 108"/>
                <p:cNvSpPr>
                  <a:spLocks noChangeArrowheads="1"/>
                </p:cNvSpPr>
                <p:nvPr/>
              </p:nvSpPr>
              <p:spPr bwMode="auto">
                <a:xfrm>
                  <a:off x="67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1" name="Oval 109"/>
                <p:cNvSpPr>
                  <a:spLocks noChangeArrowheads="1"/>
                </p:cNvSpPr>
                <p:nvPr/>
              </p:nvSpPr>
              <p:spPr bwMode="auto">
                <a:xfrm>
                  <a:off x="768" y="177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2" name="Oval 110"/>
                <p:cNvSpPr>
                  <a:spLocks noChangeArrowheads="1"/>
                </p:cNvSpPr>
                <p:nvPr/>
              </p:nvSpPr>
              <p:spPr bwMode="auto">
                <a:xfrm>
                  <a:off x="864" y="1872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3" name="Oval 111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4" name="Oval 112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5" name="Oval 113"/>
                <p:cNvSpPr>
                  <a:spLocks noChangeArrowheads="1"/>
                </p:cNvSpPr>
                <p:nvPr/>
              </p:nvSpPr>
              <p:spPr bwMode="auto">
                <a:xfrm>
                  <a:off x="1152" y="216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6" name="Oval 114"/>
                <p:cNvSpPr>
                  <a:spLocks noChangeArrowheads="1"/>
                </p:cNvSpPr>
                <p:nvPr/>
              </p:nvSpPr>
              <p:spPr bwMode="auto">
                <a:xfrm>
                  <a:off x="1248" y="2256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7" name="Oval 115"/>
                <p:cNvSpPr>
                  <a:spLocks noChangeArrowheads="1"/>
                </p:cNvSpPr>
                <p:nvPr/>
              </p:nvSpPr>
              <p:spPr bwMode="auto">
                <a:xfrm>
                  <a:off x="1344" y="235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8" name="Oval 116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9" name="Oval 117"/>
                <p:cNvSpPr>
                  <a:spLocks noChangeArrowheads="1"/>
                </p:cNvSpPr>
                <p:nvPr/>
              </p:nvSpPr>
              <p:spPr bwMode="auto">
                <a:xfrm>
                  <a:off x="1536" y="254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0" name="Oval 118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19"/>
              <p:cNvGrpSpPr>
                <a:grpSpLocks/>
              </p:cNvGrpSpPr>
              <p:nvPr/>
            </p:nvGrpSpPr>
            <p:grpSpPr bwMode="auto">
              <a:xfrm>
                <a:off x="3312" y="2064"/>
                <a:ext cx="1152" cy="1152"/>
                <a:chOff x="672" y="1680"/>
                <a:chExt cx="1152" cy="1152"/>
              </a:xfrm>
            </p:grpSpPr>
            <p:sp>
              <p:nvSpPr>
                <p:cNvPr id="13432" name="Oval 120"/>
                <p:cNvSpPr>
                  <a:spLocks noChangeArrowheads="1"/>
                </p:cNvSpPr>
                <p:nvPr/>
              </p:nvSpPr>
              <p:spPr bwMode="auto">
                <a:xfrm>
                  <a:off x="672" y="168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3" name="Oval 121"/>
                <p:cNvSpPr>
                  <a:spLocks noChangeArrowheads="1"/>
                </p:cNvSpPr>
                <p:nvPr/>
              </p:nvSpPr>
              <p:spPr bwMode="auto">
                <a:xfrm>
                  <a:off x="768" y="177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4" name="Oval 122"/>
                <p:cNvSpPr>
                  <a:spLocks noChangeArrowheads="1"/>
                </p:cNvSpPr>
                <p:nvPr/>
              </p:nvSpPr>
              <p:spPr bwMode="auto">
                <a:xfrm>
                  <a:off x="864" y="1872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5" name="Oval 123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6" name="Oval 124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7" name="Oval 125"/>
                <p:cNvSpPr>
                  <a:spLocks noChangeArrowheads="1"/>
                </p:cNvSpPr>
                <p:nvPr/>
              </p:nvSpPr>
              <p:spPr bwMode="auto">
                <a:xfrm>
                  <a:off x="1152" y="216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8" name="Oval 126"/>
                <p:cNvSpPr>
                  <a:spLocks noChangeArrowheads="1"/>
                </p:cNvSpPr>
                <p:nvPr/>
              </p:nvSpPr>
              <p:spPr bwMode="auto">
                <a:xfrm>
                  <a:off x="1248" y="2256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39" name="Oval 127"/>
                <p:cNvSpPr>
                  <a:spLocks noChangeArrowheads="1"/>
                </p:cNvSpPr>
                <p:nvPr/>
              </p:nvSpPr>
              <p:spPr bwMode="auto">
                <a:xfrm>
                  <a:off x="1344" y="2352"/>
                  <a:ext cx="192" cy="19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40" name="Oval 128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41" name="Oval 129"/>
                <p:cNvSpPr>
                  <a:spLocks noChangeArrowheads="1"/>
                </p:cNvSpPr>
                <p:nvPr/>
              </p:nvSpPr>
              <p:spPr bwMode="auto">
                <a:xfrm>
                  <a:off x="1536" y="254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42" name="Oval 130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28" name="Footer Placeholder 1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علی اکبر حقدوست</a:t>
            </a:r>
            <a:endParaRPr lang="en-US" dirty="0"/>
          </a:p>
        </p:txBody>
      </p:sp>
      <p:pic>
        <p:nvPicPr>
          <p:cNvPr id="129" name="~PP1307.WAV">
            <a:hlinkClick r:id="" action="ppaction://media"/>
          </p:cNvPr>
          <p:cNvPicPr>
            <a:picLocks noRot="1" noChangeAspect="1"/>
          </p:cNvPicPr>
          <p:nvPr>
            <a:wavAudioFile r:embed="rId1" name="~PP1307.WAV"/>
          </p:nvPr>
        </p:nvPicPr>
        <p:blipFill>
          <a:blip r:embed="rId4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3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sz="2400" dirty="0" smtClean="0">
            <a:cs typeface="B Zar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790</TotalTime>
  <Words>242</Words>
  <Application>Microsoft Office PowerPoint</Application>
  <PresentationFormat>On-screen Show (4:3)</PresentationFormat>
  <Paragraphs>53</Paragraphs>
  <Slides>7</Slides>
  <Notes>7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روش شناسي پژوهش در آموزش</vt:lpstr>
      <vt:lpstr>روش شناسي پژوهشهای کمی (9)  نمونه گیری</vt:lpstr>
      <vt:lpstr>نمونه گيري در مقابل سرشماري</vt:lpstr>
      <vt:lpstr>جامعه و نمونه: بررسی میزان مصرف سیگار در نوجوانان شهر کرمان</vt:lpstr>
      <vt:lpstr> مفهوم اعتبار در نمونه گيري</vt:lpstr>
      <vt:lpstr> انواع نمونه گيري</vt:lpstr>
      <vt:lpstr> نمونه گيري احتمالي</vt:lpstr>
      <vt:lpstr>نمونه گيري احتمالي ساده و منظم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Ali Akbar Haghdoost</cp:lastModifiedBy>
  <cp:revision>449</cp:revision>
  <dcterms:created xsi:type="dcterms:W3CDTF">2010-01-27T16:56:38Z</dcterms:created>
  <dcterms:modified xsi:type="dcterms:W3CDTF">2010-02-07T21:13:15Z</dcterms:modified>
</cp:coreProperties>
</file>