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7" r:id="rId2"/>
    <p:sldId id="257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79" autoAdjust="0"/>
    <p:restoredTop sz="94660"/>
  </p:normalViewPr>
  <p:slideViewPr>
    <p:cSldViewPr>
      <p:cViewPr>
        <p:scale>
          <a:sx n="80" d="100"/>
          <a:sy n="80" d="100"/>
        </p:scale>
        <p:origin x="-58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1359-1029-4518-A1AB-A6F26EA08BCC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FA6E-B34D-481D-AF86-9569578D4E38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0880-6552-4A8A-9856-DEF7A8EC507A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46F7-EA43-42B4-BC40-428D62D6E62D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C4E5-108A-4542-A936-61207D5EED14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8B8D-75C6-4BCA-A235-6D37A56BA9D2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CCD7-7BD7-4666-BBBB-C2CD0882017A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5F5E-A79A-4A7B-8CC3-25630E182D13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EBEA-B928-4C4A-A7FD-36BF83DAACE3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22D3-00A4-47F7-A97B-7B713F79D1CD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B9AB8-CD72-447B-9873-50BAF2FA6416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8CAC18-0A21-4DF3-9806-19EF1B49A162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8077200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اپیدمیولوژی آسم</a:t>
            </a:r>
            <a:endParaRPr lang="en-US" sz="54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11" name="~PP3824.WAV">
            <a:hlinkClick r:id="" action="ppaction://media"/>
          </p:cNvPr>
          <p:cNvPicPr>
            <a:picLocks noRot="1" noChangeAspect="1"/>
          </p:cNvPicPr>
          <p:nvPr>
            <a:wavAudioFile r:embed="rId1" name="~PP3824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این مبحث شما با این موضوعات آشنا خواهید شد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4825"/>
            <a:ext cx="8401080" cy="4625975"/>
          </a:xfrm>
        </p:spPr>
        <p:txBody>
          <a:bodyPr/>
          <a:lstStyle/>
          <a:p>
            <a:endParaRPr lang="fa-IR" dirty="0" smtClean="0"/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تعریف و اهمیت آسم</a:t>
            </a:r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میزان بروز و شیوع آسم در مناطق مختلف دنیا و ایران و روند تغییرات زمانی آن</a:t>
            </a:r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عوامل خطر بروز آسم کودکان و بالغین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~PP1792.WAV">
            <a:hlinkClick r:id="" action="ppaction://media"/>
          </p:cNvPr>
          <p:cNvPicPr>
            <a:picLocks noRot="1" noChangeAspect="1"/>
          </p:cNvPicPr>
          <p:nvPr>
            <a:wavAudioFile r:embed="rId1" name="~PP1792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آسم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4825"/>
            <a:ext cx="8401080" cy="4625975"/>
          </a:xfrm>
        </p:spPr>
        <p:txBody>
          <a:bodyPr/>
          <a:lstStyle/>
          <a:p>
            <a:r>
              <a:rPr lang="fa-IR" dirty="0" smtClean="0"/>
              <a:t>بیماری التهابی و مزمن راههای هوایی است که مکانیسهای التهابی سلولی متعددی در آن نقش دارند. التهاب مزمن باعث حساسیت زیاد راههای هوایی می شود که در نتیجه آن حملات متعدد ویز (</a:t>
            </a:r>
            <a:r>
              <a:rPr lang="en-US" dirty="0" smtClean="0"/>
              <a:t>wheezing</a:t>
            </a:r>
            <a:r>
              <a:rPr lang="fa-IR" dirty="0" smtClean="0"/>
              <a:t>)، اشکال در تنفس (</a:t>
            </a:r>
            <a:r>
              <a:rPr lang="en-US" dirty="0" smtClean="0"/>
              <a:t>breathlessness</a:t>
            </a:r>
            <a:r>
              <a:rPr lang="fa-IR" dirty="0" smtClean="0"/>
              <a:t>)، گرفتگی قفسه سینه (</a:t>
            </a:r>
            <a:r>
              <a:rPr lang="en-US" dirty="0" smtClean="0"/>
              <a:t>chest tightness</a:t>
            </a:r>
            <a:r>
              <a:rPr lang="fa-IR" dirty="0" smtClean="0"/>
              <a:t>)، و سرفه به خصوص در شبها و اویل صبح ایجاد می شود. این حملات با انقباض گسترده ولی متغیر راههای هوایی همراه است که معمولاً به صورت خودبخودی و یا به همراه درمان از بین می رود.</a:t>
            </a:r>
          </a:p>
          <a:p>
            <a:pPr algn="l" rtl="0"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Masoli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et al, 2004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~PP290.WAV">
            <a:hlinkClick r:id="" action="ppaction://media"/>
          </p:cNvPr>
          <p:cNvPicPr>
            <a:picLocks noRot="1" noChangeAspect="1"/>
          </p:cNvPicPr>
          <p:nvPr>
            <a:wavAudioFile r:embed="rId1" name="~PP290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اهمیت آسم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929222"/>
          </a:xfrm>
        </p:spPr>
        <p:txBody>
          <a:bodyPr/>
          <a:lstStyle/>
          <a:p>
            <a:r>
              <a:rPr lang="fa-IR" dirty="0" smtClean="0"/>
              <a:t>بیماری ناتوان کننده ای که فشارهای جسمی، روحی، عاطفی و اجتماعی بر فرد و خانواده وی وارد می کند</a:t>
            </a:r>
          </a:p>
          <a:p>
            <a:r>
              <a:rPr lang="fa-IR" dirty="0" smtClean="0"/>
              <a:t>در جهان حدود 300 میلیون نفر مبتلا هستند و بیش از 180 هزار نفر سالانه به دلیل این بیماری فوت می کنند</a:t>
            </a:r>
          </a:p>
          <a:p>
            <a:r>
              <a:rPr lang="fa-IR" dirty="0" smtClean="0"/>
              <a:t>از دهه 1980 میزان مرگ به دلیل این بیماری روند کاهشی داشته که عمدتاً به دلیل دسترسی به داروهای موثرتر و به خصوص کرتیکواستروئیدی بوده است.</a:t>
            </a:r>
          </a:p>
          <a:p>
            <a:r>
              <a:rPr lang="fa-IR" dirty="0" smtClean="0"/>
              <a:t>در کشورهای توسعه یافته 1% تا 2% بودجه سلامت به آسم اختصاص می یابد و در اروپا هر بیمار سالانه بین 300 تا 1300 دلار آمریکا هزینه دارد که عمدتاً هزینه های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غیر مستقیم </a:t>
            </a:r>
            <a:r>
              <a:rPr lang="fa-IR" dirty="0" smtClean="0"/>
              <a:t>است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~PP729.WAV">
            <a:hlinkClick r:id="" action="ppaction://media"/>
          </p:cNvPr>
          <p:cNvPicPr>
            <a:picLocks noRot="1" noChangeAspect="1"/>
          </p:cNvPicPr>
          <p:nvPr>
            <a:wavAudioFile r:embed="rId1" name="~PP729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اپیدمیولوژیک آسم می کوشند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4825"/>
            <a:ext cx="8715436" cy="4625975"/>
          </a:xfrm>
        </p:spPr>
        <p:txBody>
          <a:bodyPr/>
          <a:lstStyle/>
          <a:p>
            <a:pPr marL="633412" indent="-514350">
              <a:buFont typeface="+mj-lt"/>
              <a:buAutoNum type="arabicPeriod"/>
            </a:pPr>
            <a:r>
              <a:rPr lang="fa-IR" dirty="0" smtClean="0"/>
              <a:t>میزان بروز و شیوع این بیماری را به دقت شرح دهند و تغییرات زمانی آن را تعیین نمایند</a:t>
            </a:r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عوامل خطر بروز آن کشف نمایند</a:t>
            </a:r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دلایل عدم کنترل بیماری و شدت گرفتن آن را بررسی کنند</a:t>
            </a:r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کیفیت زندگی بیماران و عوامل کاهنده آن را تعیین نمایند</a:t>
            </a:r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بار اقتصادی بیماری را بر فرد، خانواده و جامعه تعیین نمایند</a:t>
            </a:r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عوامل موثر بر درمان و شکست آن را بررسی کّمی نمایند</a:t>
            </a:r>
          </a:p>
          <a:p>
            <a:pPr marL="633412" indent="-514350">
              <a:buFont typeface="+mj-lt"/>
              <a:buAutoNum type="arabicPeriod"/>
            </a:pPr>
            <a:r>
              <a:rPr lang="fa-IR" dirty="0" smtClean="0"/>
              <a:t>بقا بیماران و عوامل موثر بر آن را بررسی نمایند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~PP2615.WAV">
            <a:hlinkClick r:id="" action="ppaction://media"/>
          </p:cNvPr>
          <p:cNvPicPr>
            <a:picLocks noRot="1" noChangeAspect="1"/>
          </p:cNvPicPr>
          <p:nvPr>
            <a:wavAudioFile r:embed="rId1" name="~PP2615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9835</TotalTime>
  <Words>398</Words>
  <Application>Microsoft Office PowerPoint</Application>
  <PresentationFormat>On-screen Show (4:3)</PresentationFormat>
  <Paragraphs>43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روش شناسي پژوهش در آموزش</vt:lpstr>
      <vt:lpstr>اپیدمیولوژی آسم</vt:lpstr>
      <vt:lpstr>در این مبحث شما با این موضوعات آشنا خواهید شد</vt:lpstr>
      <vt:lpstr>تعریف آسم</vt:lpstr>
      <vt:lpstr>اهمیت آسم</vt:lpstr>
      <vt:lpstr>مطالعات اپیدمیولوژیک آسم می کوشند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407</cp:revision>
  <dcterms:created xsi:type="dcterms:W3CDTF">2010-01-27T16:56:38Z</dcterms:created>
  <dcterms:modified xsi:type="dcterms:W3CDTF">2010-09-24T10:51:15Z</dcterms:modified>
</cp:coreProperties>
</file>