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2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79" autoAdjust="0"/>
    <p:restoredTop sz="94660"/>
  </p:normalViewPr>
  <p:slideViewPr>
    <p:cSldViewPr>
      <p:cViewPr>
        <p:scale>
          <a:sx n="80" d="100"/>
          <a:sy n="80" d="100"/>
        </p:scale>
        <p:origin x="-5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3/9/2010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3/9/2010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6C1F-4854-4B70-9D86-A12877F7DF19}" type="datetime1">
              <a:rPr lang="en-US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286A-F6F4-41C3-8622-4753B0943167}" type="datetime1">
              <a:rPr lang="en-US" smtClean="0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7FF8-8432-4FF8-9698-76E39B3C043D}" type="datetime1">
              <a:rPr lang="en-US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6FA4-6BBA-499B-B973-AF9A4BC173CF}" type="datetime1">
              <a:rPr lang="en-US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3ABE-8227-43E7-AD99-9CC8450C87AC}" type="datetime1">
              <a:rPr lang="en-US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C439-6A40-42A8-9160-5A5ADFEF06E0}" type="datetime1">
              <a:rPr lang="en-US" smtClean="0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C576-C5AB-4BE7-938F-738C08BC9A1F}" type="datetime1">
              <a:rPr lang="en-US" smtClean="0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A5A2-7613-45DE-A45F-B52451EB7DC5}" type="datetime1">
              <a:rPr lang="en-US" smtClean="0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393D-1555-4FBE-9D69-D52E980F3883}" type="datetime1">
              <a:rPr lang="en-US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C208-C26B-4F2C-B968-20CE4E69E493}" type="datetime1">
              <a:rPr lang="en-US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A4EF-1D4D-47E3-A52D-C0B0582284E5}" type="datetime1">
              <a:rPr lang="en-US" smtClean="0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A6C782-50FC-4A4F-863E-79178C53F1A0}" type="datetime1">
              <a:rPr lang="en-US" smtClean="0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4620"/>
            <a:ext cx="8077200" cy="2314580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نیمرخ بدخیمی های استان کرمان</a:t>
            </a:r>
            <a:endParaRPr lang="en-US" sz="54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</p:spTree>
  </p:cSld>
  <p:clrMapOvr>
    <a:masterClrMapping/>
  </p:clrMapOvr>
  <p:transition advTm="1022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88959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7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500306"/>
            <a:ext cx="5072098" cy="349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57364"/>
            <a:ext cx="528794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1928802"/>
            <a:ext cx="1438639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توزیع جغرافیایی بدخیمیها در استان کرمان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2" name="Picture 9" descr="fema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3021024" cy="3214710"/>
          </a:xfrm>
          <a:prstGeom prst="rect">
            <a:avLst/>
          </a:prstGeom>
          <a:noFill/>
        </p:spPr>
      </p:pic>
      <p:pic>
        <p:nvPicPr>
          <p:cNvPr id="13" name="Picture 10" descr="ma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000372"/>
            <a:ext cx="3021024" cy="3214710"/>
          </a:xfrm>
          <a:prstGeom prst="rect">
            <a:avLst/>
          </a:prstGeom>
          <a:noFill/>
        </p:spPr>
      </p:pic>
      <p:pic>
        <p:nvPicPr>
          <p:cNvPr id="14" name="Picture 11" descr="all typ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1693860"/>
            <a:ext cx="3021024" cy="3235338"/>
          </a:xfrm>
          <a:prstGeom prst="rect">
            <a:avLst/>
          </a:prstGeom>
          <a:noFill/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357950" y="5072074"/>
            <a:ext cx="6985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100" dirty="0"/>
              <a:t>Males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42910" y="5143512"/>
            <a:ext cx="7395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100" dirty="0"/>
              <a:t>Females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500430" y="4143380"/>
            <a:ext cx="7837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100" dirty="0"/>
              <a:t>All Types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916238" y="459646"/>
            <a:ext cx="602229" cy="13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r>
              <a:rPr lang="fa-IR" sz="3600" dirty="0" smtClean="0"/>
              <a:t>توزیع جغرافیایی </a:t>
            </a:r>
            <a:r>
              <a:rPr lang="fa-IR" sz="3600" dirty="0" smtClean="0"/>
              <a:t>بدخیمیهای گوارشی </a:t>
            </a:r>
            <a:r>
              <a:rPr lang="fa-IR" sz="3600" dirty="0" smtClean="0"/>
              <a:t>در استان کرمان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4" descr="li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28802"/>
            <a:ext cx="4284662" cy="4284662"/>
          </a:xfrm>
          <a:prstGeom prst="rect">
            <a:avLst/>
          </a:prstGeom>
          <a:noFill/>
        </p:spPr>
      </p:pic>
      <p:pic>
        <p:nvPicPr>
          <p:cNvPr id="9" name="Picture 5" descr="g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951027"/>
            <a:ext cx="4284662" cy="4284662"/>
          </a:xfrm>
          <a:prstGeom prst="rect">
            <a:avLst/>
          </a:prstGeom>
          <a:noFill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42988" y="4902189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Liver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880100" y="4975214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GI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توزیع جغرافیایی بدخیمیها در استان کرمان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4" descr="blo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071942"/>
            <a:ext cx="2643183" cy="2643182"/>
          </a:xfrm>
          <a:prstGeom prst="rect">
            <a:avLst/>
          </a:prstGeom>
          <a:noFill/>
        </p:spPr>
      </p:pic>
      <p:pic>
        <p:nvPicPr>
          <p:cNvPr id="7" name="Picture 5" descr="b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428736"/>
            <a:ext cx="2857528" cy="2857528"/>
          </a:xfrm>
          <a:prstGeom prst="rect">
            <a:avLst/>
          </a:prstGeom>
          <a:noFill/>
        </p:spPr>
      </p:pic>
      <p:pic>
        <p:nvPicPr>
          <p:cNvPr id="8" name="Picture 6" descr="female org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286256"/>
            <a:ext cx="2571744" cy="2571744"/>
          </a:xfrm>
          <a:prstGeom prst="rect">
            <a:avLst/>
          </a:prstGeom>
          <a:noFill/>
        </p:spPr>
      </p:pic>
      <p:pic>
        <p:nvPicPr>
          <p:cNvPr id="9" name="Picture 7" descr="resp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6038" y="1571612"/>
            <a:ext cx="2786082" cy="2786082"/>
          </a:xfrm>
          <a:prstGeom prst="rect">
            <a:avLst/>
          </a:prstGeom>
          <a:noFill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143504" y="3571876"/>
            <a:ext cx="1520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/>
              <a:t>Respiratory system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429256" y="6000768"/>
            <a:ext cx="1395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/>
              <a:t>Female Organ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643042" y="3500438"/>
            <a:ext cx="7143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/>
              <a:t>Brain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571604" y="6000768"/>
            <a:ext cx="6500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/>
              <a:t>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توزیع جغرافیایی بدخیمیها در استان کرمان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4" descr="othe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59012" y="1774825"/>
            <a:ext cx="4625975" cy="4625975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00364" y="5214950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Other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نتیجه گیری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به نظر می رسد که در مجموع بروز و مرگ در اثر اکثر بدخیمیها و خصوصاً بدخیمیهای دستگاه گوارش در استان کرمان کمتر از متوسط کشوری است.</a:t>
            </a:r>
          </a:p>
          <a:p>
            <a:r>
              <a:rPr lang="fa-IR" dirty="0" smtClean="0"/>
              <a:t>توزیع جغرافیایی بدخیمیها در استان توزیع یک نواخت ندارد و به نظر می رسدکه در شهرستانهای شمالی استان بعضی از انواع بدخیمیها خصوصاً بدخیمیهای گوارش شایعتر می باشد.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مشخصات استان کرمان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پهناورترین استان کشور با جمعیتی حدود 2.6 میلیون نفر</a:t>
            </a:r>
          </a:p>
          <a:p>
            <a:r>
              <a:rPr lang="fa-IR" dirty="0" smtClean="0"/>
              <a:t>دارای آب وهوایی متنوع ولی عمدتاً گرم و خشک</a:t>
            </a:r>
          </a:p>
          <a:p>
            <a:r>
              <a:rPr lang="fa-IR" dirty="0" smtClean="0"/>
              <a:t>دارای تنوع نژادی، با تغذیه و آداب و سنن متفاوت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143340" y="2214554"/>
            <a:ext cx="5000660" cy="3500462"/>
            <a:chOff x="358775" y="420688"/>
            <a:chExt cx="9364663" cy="6054725"/>
          </a:xfrm>
        </p:grpSpPr>
        <p:sp>
          <p:nvSpPr>
            <p:cNvPr id="17" name="Text Box 1"/>
            <p:cNvSpPr txBox="1">
              <a:spLocks noChangeArrowheads="1"/>
            </p:cNvSpPr>
            <p:nvPr/>
          </p:nvSpPr>
          <p:spPr bwMode="auto">
            <a:xfrm>
              <a:off x="358775" y="420688"/>
              <a:ext cx="9364663" cy="619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en-GB" sz="1200" b="1" dirty="0">
                  <a:solidFill>
                    <a:srgbClr val="000000"/>
                  </a:solidFill>
                  <a:latin typeface="Arial" charset="0"/>
                </a:rPr>
                <a:t>Age-standardized incidence rate of all </a:t>
              </a:r>
              <a:r>
                <a:rPr lang="en-GB" sz="1200" b="1" dirty="0" smtClean="0">
                  <a:solidFill>
                    <a:srgbClr val="000000"/>
                  </a:solidFill>
                  <a:latin typeface="Arial" charset="0"/>
                </a:rPr>
                <a:t>cancers</a:t>
              </a:r>
              <a:endParaRPr lang="fa-IR" sz="1200" b="1" dirty="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1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en-GB" sz="12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GB" sz="1200" b="1" dirty="0">
                  <a:solidFill>
                    <a:srgbClr val="000000"/>
                  </a:solidFill>
                  <a:latin typeface="Arial" charset="0"/>
                </a:rPr>
                <a:t>per 100 000 in male in Iran 2005–2006.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92200" y="1079500"/>
              <a:ext cx="7902575" cy="5395913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fa-IR" sz="4000" dirty="0" smtClean="0"/>
              <a:t>توزیع جغرافیایی مرگ به دلیل بدخیمی در کشور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57158" y="5786454"/>
            <a:ext cx="8215338" cy="826203"/>
            <a:chOff x="107950" y="6583361"/>
            <a:chExt cx="9882188" cy="117530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96138" y="6926263"/>
              <a:ext cx="2794000" cy="557212"/>
            </a:xfrm>
            <a:prstGeom prst="rect">
              <a:avLst/>
            </a:prstGeom>
            <a:noFill/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07950" y="6583361"/>
              <a:ext cx="5288816" cy="297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eaLnBrk="1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GB" sz="1400" b="1" dirty="0" err="1">
                  <a:solidFill>
                    <a:srgbClr val="000000"/>
                  </a:solidFill>
                  <a:latin typeface="Arial" charset="0"/>
                </a:rPr>
                <a:t>Mousavi</a:t>
              </a:r>
              <a:r>
                <a:rPr lang="en-GB" sz="1400" b="1" dirty="0">
                  <a:solidFill>
                    <a:srgbClr val="000000"/>
                  </a:solidFill>
                  <a:latin typeface="Arial" charset="0"/>
                </a:rPr>
                <a:t> S M et al. Ann </a:t>
              </a:r>
              <a:r>
                <a:rPr lang="en-GB" sz="1400" b="1" dirty="0" err="1">
                  <a:solidFill>
                    <a:srgbClr val="000000"/>
                  </a:solidFill>
                  <a:latin typeface="Arial" charset="0"/>
                </a:rPr>
                <a:t>Oncol</a:t>
              </a:r>
              <a:r>
                <a:rPr lang="en-GB" sz="1400" b="1" dirty="0">
                  <a:solidFill>
                    <a:srgbClr val="000000"/>
                  </a:solidFill>
                  <a:latin typeface="Arial" charset="0"/>
                </a:rPr>
                <a:t> 2008;annonc.mdn642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07950" y="7110413"/>
              <a:ext cx="5435600" cy="648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85725" indent="-85725" algn="l" rtl="0">
                <a:lnSpc>
                  <a:spcPct val="94000"/>
                </a:lnSpc>
                <a:spcBef>
                  <a:spcPts val="45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</a:pPr>
              <a:r>
                <a:rPr lang="en-GB" sz="1050" dirty="0">
                  <a:solidFill>
                    <a:srgbClr val="000000"/>
                  </a:solidFill>
                  <a:latin typeface="Arial" charset="0"/>
                </a:rPr>
                <a:t>© The Author 2008. Published by Oxford University Press on behalf of the European Society for Medical Oncology. All rights reserved. For permissions, please email: journals.permissions@oxfordjournals.org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285784" y="2214554"/>
            <a:ext cx="5000628" cy="3571900"/>
            <a:chOff x="358775" y="420688"/>
            <a:chExt cx="9364663" cy="6054725"/>
          </a:xfrm>
        </p:grpSpPr>
        <p:sp>
          <p:nvSpPr>
            <p:cNvPr id="20" name="Text Box 1"/>
            <p:cNvSpPr txBox="1">
              <a:spLocks noChangeArrowheads="1"/>
            </p:cNvSpPr>
            <p:nvPr/>
          </p:nvSpPr>
          <p:spPr bwMode="auto">
            <a:xfrm>
              <a:off x="358775" y="420688"/>
              <a:ext cx="9364663" cy="607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en-GB" sz="1200" b="1" dirty="0">
                  <a:solidFill>
                    <a:srgbClr val="000000"/>
                  </a:solidFill>
                  <a:latin typeface="Arial" charset="0"/>
                </a:rPr>
                <a:t>Age-standardized incidence rate of all </a:t>
              </a:r>
              <a:r>
                <a:rPr lang="en-GB" sz="1200" b="1" dirty="0" smtClean="0">
                  <a:solidFill>
                    <a:srgbClr val="000000"/>
                  </a:solidFill>
                  <a:latin typeface="Arial" charset="0"/>
                </a:rPr>
                <a:t>cancers</a:t>
              </a:r>
              <a:endParaRPr lang="fa-IR" sz="1200" b="1" dirty="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1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en-GB" sz="12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GB" sz="1200" b="1" dirty="0">
                  <a:solidFill>
                    <a:srgbClr val="000000"/>
                  </a:solidFill>
                  <a:latin typeface="Arial" charset="0"/>
                </a:rPr>
                <a:t>per 100 000 in female in Iran 2005–2006.</a:t>
              </a:r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0125" y="1079500"/>
              <a:ext cx="8086725" cy="53959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800" dirty="0" smtClean="0"/>
              <a:t>توزیع جغرافیایی </a:t>
            </a:r>
            <a:r>
              <a:rPr lang="fa-IR" sz="4800" dirty="0" smtClean="0"/>
              <a:t>بروز بدخیمی </a:t>
            </a:r>
            <a:r>
              <a:rPr lang="fa-IR" sz="4800" dirty="0" smtClean="0"/>
              <a:t>در کشور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95785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7874" y="1714488"/>
            <a:ext cx="485612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fa-IR" sz="3600" dirty="0" smtClean="0"/>
              <a:t>توزیع جغرافیایی بروز بدخیمی </a:t>
            </a:r>
            <a:r>
              <a:rPr lang="fa-IR" sz="3600" dirty="0" smtClean="0"/>
              <a:t>کولو-رکتال در </a:t>
            </a:r>
            <a:r>
              <a:rPr lang="fa-IR" sz="3600" dirty="0" smtClean="0"/>
              <a:t>کشور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717796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920" y="1428736"/>
            <a:ext cx="5191080" cy="34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fa-IR" sz="4800" dirty="0" smtClean="0"/>
              <a:t>توزیع جغرافیایی بروز بدخیمی </a:t>
            </a:r>
            <a:r>
              <a:rPr lang="fa-IR" sz="4800" dirty="0" smtClean="0"/>
              <a:t>معده </a:t>
            </a:r>
            <a:r>
              <a:rPr lang="fa-IR" sz="4800" dirty="0" smtClean="0"/>
              <a:t>در کشور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467365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643050"/>
            <a:ext cx="5072066" cy="323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fa-IR" sz="4800" dirty="0" smtClean="0"/>
              <a:t>توزیع جغرافیایی بروز بدخیمی </a:t>
            </a:r>
            <a:r>
              <a:rPr lang="fa-IR" sz="4800" dirty="0" smtClean="0"/>
              <a:t>مری </a:t>
            </a:r>
            <a:r>
              <a:rPr lang="fa-IR" sz="4800" dirty="0" smtClean="0"/>
              <a:t>در کشور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782407"/>
            <a:ext cx="4786314" cy="307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571612"/>
            <a:ext cx="4931985" cy="322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57430"/>
            <a:ext cx="9134475" cy="364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91440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2400" dirty="0" smtClean="0">
            <a:cs typeface="B Zar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846</TotalTime>
  <Words>391</Words>
  <Application>Microsoft Office PowerPoint</Application>
  <PresentationFormat>On-screen Show (4:3)</PresentationFormat>
  <Paragraphs>98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روش شناسي پژوهش در آموزش</vt:lpstr>
      <vt:lpstr>نیمرخ بدخیمی های استان کرمان</vt:lpstr>
      <vt:lpstr>مشخصات استان کرمان</vt:lpstr>
      <vt:lpstr>توزیع جغرافیایی مرگ به دلیل بدخیمی در کشور</vt:lpstr>
      <vt:lpstr>توزیع جغرافیایی بروز بدخیمی در کشور</vt:lpstr>
      <vt:lpstr>توزیع جغرافیایی بروز بدخیمی کولو-رکتال در کشور</vt:lpstr>
      <vt:lpstr>توزیع جغرافیایی بروز بدخیمی معده در کشور</vt:lpstr>
      <vt:lpstr>توزیع جغرافیایی بروز بدخیمی مری در کشور</vt:lpstr>
      <vt:lpstr>Slide 8</vt:lpstr>
      <vt:lpstr>Slide 9</vt:lpstr>
      <vt:lpstr>Slide 10</vt:lpstr>
      <vt:lpstr>Slide 11</vt:lpstr>
      <vt:lpstr>توزیع جغرافیایی بدخیمیها در استان کرمان</vt:lpstr>
      <vt:lpstr>توزیع جغرافیایی بدخیمیهای گوارشی در استان کرمان</vt:lpstr>
      <vt:lpstr>توزیع جغرافیایی بدخیمیها در استان کرمان</vt:lpstr>
      <vt:lpstr>توزیع جغرافیایی بدخیمیها در استان کرمان</vt:lpstr>
      <vt:lpstr>نتیجه گیری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Ali Akbar Haghdoost</cp:lastModifiedBy>
  <cp:revision>348</cp:revision>
  <dcterms:created xsi:type="dcterms:W3CDTF">2010-01-27T16:56:38Z</dcterms:created>
  <dcterms:modified xsi:type="dcterms:W3CDTF">2010-03-09T19:41:53Z</dcterms:modified>
</cp:coreProperties>
</file>